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61"/>
  </p:notesMasterIdLst>
  <p:sldIdLst>
    <p:sldId id="256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3" r:id="rId24"/>
    <p:sldId id="284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6" r:id="rId55"/>
    <p:sldId id="317" r:id="rId56"/>
    <p:sldId id="318" r:id="rId57"/>
    <p:sldId id="319" r:id="rId58"/>
    <p:sldId id="320" r:id="rId59"/>
    <p:sldId id="321" r:id="rId6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5" roundtripDataSignature="AMtx7mjm5IXzkVgqWatPebDei3stI033b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9" Type="http://schemas.openxmlformats.org/officeDocument/2006/relationships/tableStyles" Target="tableStyles.xml"/><Relationship Id="rId5" Type="http://schemas.openxmlformats.org/officeDocument/2006/relationships/slide" Target="slides/slide2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77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75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78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Google Shape;4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Google Shape;5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Google Shape;6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" name="Google Shape;7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n"/>
          <p:cNvSpPr/>
          <p:nvPr/>
        </p:nvSpPr>
        <p:spPr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n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5325"/>
            <a:ext cx="5975350" cy="33623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" name="Google Shape;45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19725" cy="404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n"/>
          <p:cNvSpPr txBox="1"/>
          <p:nvPr/>
        </p:nvSpPr>
        <p:spPr>
          <a:xfrm>
            <a:off x="0" y="0"/>
            <a:ext cx="2922588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n"/>
          <p:cNvSpPr txBox="1"/>
          <p:nvPr/>
        </p:nvSpPr>
        <p:spPr>
          <a:xfrm>
            <a:off x="3881438" y="0"/>
            <a:ext cx="2922587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n"/>
          <p:cNvSpPr txBox="1"/>
          <p:nvPr/>
        </p:nvSpPr>
        <p:spPr>
          <a:xfrm>
            <a:off x="0" y="8686800"/>
            <a:ext cx="2922588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n"/>
          <p:cNvSpPr txBox="1">
            <a:spLocks noGrp="1"/>
          </p:cNvSpPr>
          <p:nvPr>
            <p:ph type="sldNum" idx="12"/>
          </p:nvPr>
        </p:nvSpPr>
        <p:spPr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 b="0" u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‹Nº›</a:t>
            </a:fld>
            <a:endParaRPr sz="1400" b="0" u="non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:notes"/>
          <p:cNvSpPr txBox="1">
            <a:spLocks noGrp="1"/>
          </p:cNvSpPr>
          <p:nvPr>
            <p:ph type="sldNum" idx="12"/>
          </p:nvPr>
        </p:nvSpPr>
        <p:spPr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/>
              <a:t>1</a:t>
            </a:fld>
            <a:endParaRPr/>
          </a:p>
        </p:txBody>
      </p:sp>
      <p:sp>
        <p:nvSpPr>
          <p:cNvPr id="325" name="Google Shape;325;p1:notes"/>
          <p:cNvSpPr txBox="1"/>
          <p:nvPr/>
        </p:nvSpPr>
        <p:spPr>
          <a:xfrm>
            <a:off x="3881438" y="8686800"/>
            <a:ext cx="2919412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6" name="Google Shape;326;p1:notes"/>
          <p:cNvSpPr txBox="1"/>
          <p:nvPr/>
        </p:nvSpPr>
        <p:spPr>
          <a:xfrm>
            <a:off x="3881438" y="8686800"/>
            <a:ext cx="2922587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7" name="Google Shape;32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28" name="Google Shape;328;p1:notes"/>
          <p:cNvSpPr txBox="1"/>
          <p:nvPr/>
        </p:nvSpPr>
        <p:spPr>
          <a:xfrm>
            <a:off x="685800" y="4343400"/>
            <a:ext cx="5486400" cy="4111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19725" cy="4048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13:notes"/>
          <p:cNvSpPr txBox="1">
            <a:spLocks noGrp="1"/>
          </p:cNvSpPr>
          <p:nvPr>
            <p:ph type="sldNum" idx="12"/>
          </p:nvPr>
        </p:nvSpPr>
        <p:spPr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/>
              <a:t>10</a:t>
            </a:fld>
            <a:endParaRPr/>
          </a:p>
        </p:txBody>
      </p:sp>
      <p:sp>
        <p:nvSpPr>
          <p:cNvPr id="798" name="Google Shape;798;p13:notes"/>
          <p:cNvSpPr txBox="1"/>
          <p:nvPr/>
        </p:nvSpPr>
        <p:spPr>
          <a:xfrm>
            <a:off x="3881438" y="8686800"/>
            <a:ext cx="2919412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99" name="Google Shape;799;p13:notes"/>
          <p:cNvSpPr txBox="1"/>
          <p:nvPr/>
        </p:nvSpPr>
        <p:spPr>
          <a:xfrm>
            <a:off x="3881438" y="8686800"/>
            <a:ext cx="2922587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800" name="Google Shape;80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801" name="Google Shape;801;p13:notes"/>
          <p:cNvSpPr txBox="1"/>
          <p:nvPr/>
        </p:nvSpPr>
        <p:spPr>
          <a:xfrm>
            <a:off x="685800" y="4343400"/>
            <a:ext cx="5462588" cy="4090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19725" cy="4048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4:notes"/>
          <p:cNvSpPr txBox="1">
            <a:spLocks noGrp="1"/>
          </p:cNvSpPr>
          <p:nvPr>
            <p:ph type="sldNum" idx="12"/>
          </p:nvPr>
        </p:nvSpPr>
        <p:spPr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/>
              <a:t>11</a:t>
            </a:fld>
            <a:endParaRPr/>
          </a:p>
        </p:txBody>
      </p:sp>
      <p:sp>
        <p:nvSpPr>
          <p:cNvPr id="907" name="Google Shape;907;p14:notes"/>
          <p:cNvSpPr txBox="1"/>
          <p:nvPr/>
        </p:nvSpPr>
        <p:spPr>
          <a:xfrm>
            <a:off x="3881438" y="8686800"/>
            <a:ext cx="2919412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8" name="Google Shape;908;p14:notes"/>
          <p:cNvSpPr txBox="1"/>
          <p:nvPr/>
        </p:nvSpPr>
        <p:spPr>
          <a:xfrm>
            <a:off x="3881438" y="8686800"/>
            <a:ext cx="2922587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11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9" name="Google Shape;90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10" name="Google Shape;910;p14:notes"/>
          <p:cNvSpPr txBox="1"/>
          <p:nvPr/>
        </p:nvSpPr>
        <p:spPr>
          <a:xfrm>
            <a:off x="685800" y="4343400"/>
            <a:ext cx="5462588" cy="4090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19725" cy="4048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15:notes"/>
          <p:cNvSpPr txBox="1">
            <a:spLocks noGrp="1"/>
          </p:cNvSpPr>
          <p:nvPr>
            <p:ph type="sldNum" idx="12"/>
          </p:nvPr>
        </p:nvSpPr>
        <p:spPr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/>
              <a:t>12</a:t>
            </a:fld>
            <a:endParaRPr/>
          </a:p>
        </p:txBody>
      </p:sp>
      <p:sp>
        <p:nvSpPr>
          <p:cNvPr id="963" name="Google Shape;963;p15:notes"/>
          <p:cNvSpPr txBox="1"/>
          <p:nvPr/>
        </p:nvSpPr>
        <p:spPr>
          <a:xfrm>
            <a:off x="3881438" y="8686800"/>
            <a:ext cx="2919412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4" name="Google Shape;964;p15:notes"/>
          <p:cNvSpPr txBox="1"/>
          <p:nvPr/>
        </p:nvSpPr>
        <p:spPr>
          <a:xfrm>
            <a:off x="3881438" y="8686800"/>
            <a:ext cx="2922587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12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5" name="Google Shape;96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66" name="Google Shape;966;p15:notes"/>
          <p:cNvSpPr txBox="1"/>
          <p:nvPr/>
        </p:nvSpPr>
        <p:spPr>
          <a:xfrm>
            <a:off x="685800" y="4343400"/>
            <a:ext cx="5461000" cy="40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19725" cy="4048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6:notes"/>
          <p:cNvSpPr txBox="1">
            <a:spLocks noGrp="1"/>
          </p:cNvSpPr>
          <p:nvPr>
            <p:ph type="sldNum" idx="12"/>
          </p:nvPr>
        </p:nvSpPr>
        <p:spPr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/>
              <a:t>13</a:t>
            </a:fld>
            <a:endParaRPr/>
          </a:p>
        </p:txBody>
      </p:sp>
      <p:sp>
        <p:nvSpPr>
          <p:cNvPr id="1034" name="Google Shape;1034;p16:notes"/>
          <p:cNvSpPr txBox="1"/>
          <p:nvPr/>
        </p:nvSpPr>
        <p:spPr>
          <a:xfrm>
            <a:off x="3881438" y="8686800"/>
            <a:ext cx="2919412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5" name="Google Shape;1035;p16:notes"/>
          <p:cNvSpPr txBox="1"/>
          <p:nvPr/>
        </p:nvSpPr>
        <p:spPr>
          <a:xfrm>
            <a:off x="3881438" y="8686800"/>
            <a:ext cx="2922587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13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6" name="Google Shape;103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37" name="Google Shape;1037;p16:notes"/>
          <p:cNvSpPr txBox="1"/>
          <p:nvPr/>
        </p:nvSpPr>
        <p:spPr>
          <a:xfrm>
            <a:off x="685800" y="4343400"/>
            <a:ext cx="5461000" cy="40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19725" cy="4048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p17:notes"/>
          <p:cNvSpPr txBox="1">
            <a:spLocks noGrp="1"/>
          </p:cNvSpPr>
          <p:nvPr>
            <p:ph type="sldNum" idx="12"/>
          </p:nvPr>
        </p:nvSpPr>
        <p:spPr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/>
              <a:t>14</a:t>
            </a:fld>
            <a:endParaRPr/>
          </a:p>
        </p:txBody>
      </p:sp>
      <p:sp>
        <p:nvSpPr>
          <p:cNvPr id="1094" name="Google Shape;1094;p17:notes"/>
          <p:cNvSpPr txBox="1"/>
          <p:nvPr/>
        </p:nvSpPr>
        <p:spPr>
          <a:xfrm>
            <a:off x="3881438" y="8686800"/>
            <a:ext cx="2919412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5" name="Google Shape;1095;p17:notes"/>
          <p:cNvSpPr txBox="1"/>
          <p:nvPr/>
        </p:nvSpPr>
        <p:spPr>
          <a:xfrm>
            <a:off x="3881438" y="8686800"/>
            <a:ext cx="2922587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6" name="Google Shape;109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97" name="Google Shape;1097;p17:notes"/>
          <p:cNvSpPr txBox="1"/>
          <p:nvPr/>
        </p:nvSpPr>
        <p:spPr>
          <a:xfrm>
            <a:off x="685800" y="4343400"/>
            <a:ext cx="5461000" cy="40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19725" cy="4048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18:notes"/>
          <p:cNvSpPr txBox="1">
            <a:spLocks noGrp="1"/>
          </p:cNvSpPr>
          <p:nvPr>
            <p:ph type="sldNum" idx="12"/>
          </p:nvPr>
        </p:nvSpPr>
        <p:spPr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/>
              <a:t>15</a:t>
            </a:fld>
            <a:endParaRPr/>
          </a:p>
        </p:txBody>
      </p:sp>
      <p:sp>
        <p:nvSpPr>
          <p:cNvPr id="1109" name="Google Shape;1109;p18:notes"/>
          <p:cNvSpPr txBox="1"/>
          <p:nvPr/>
        </p:nvSpPr>
        <p:spPr>
          <a:xfrm>
            <a:off x="3881438" y="8686800"/>
            <a:ext cx="2919412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0" name="Google Shape;1110;p18:notes"/>
          <p:cNvSpPr txBox="1"/>
          <p:nvPr/>
        </p:nvSpPr>
        <p:spPr>
          <a:xfrm>
            <a:off x="3881438" y="8686800"/>
            <a:ext cx="2922587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15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11" name="Google Shape;111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12" name="Google Shape;1112;p18:notes"/>
          <p:cNvSpPr txBox="1"/>
          <p:nvPr/>
        </p:nvSpPr>
        <p:spPr>
          <a:xfrm>
            <a:off x="685800" y="4343400"/>
            <a:ext cx="5430838" cy="4059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19725" cy="4048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p19:notes"/>
          <p:cNvSpPr txBox="1">
            <a:spLocks noGrp="1"/>
          </p:cNvSpPr>
          <p:nvPr>
            <p:ph type="sldNum" idx="12"/>
          </p:nvPr>
        </p:nvSpPr>
        <p:spPr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/>
              <a:t>16</a:t>
            </a:fld>
            <a:endParaRPr/>
          </a:p>
        </p:txBody>
      </p:sp>
      <p:sp>
        <p:nvSpPr>
          <p:cNvPr id="1124" name="Google Shape;1124;p19:notes"/>
          <p:cNvSpPr txBox="1"/>
          <p:nvPr/>
        </p:nvSpPr>
        <p:spPr>
          <a:xfrm>
            <a:off x="3881438" y="8686800"/>
            <a:ext cx="2919412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5" name="Google Shape;1125;p19:notes"/>
          <p:cNvSpPr txBox="1"/>
          <p:nvPr/>
        </p:nvSpPr>
        <p:spPr>
          <a:xfrm>
            <a:off x="3881438" y="8686800"/>
            <a:ext cx="2922587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16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26" name="Google Shape;112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27" name="Google Shape;1127;p19:notes"/>
          <p:cNvSpPr txBox="1"/>
          <p:nvPr/>
        </p:nvSpPr>
        <p:spPr>
          <a:xfrm>
            <a:off x="685800" y="4343400"/>
            <a:ext cx="5461000" cy="40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19725" cy="4048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20:notes"/>
          <p:cNvSpPr txBox="1">
            <a:spLocks noGrp="1"/>
          </p:cNvSpPr>
          <p:nvPr>
            <p:ph type="sldNum" idx="12"/>
          </p:nvPr>
        </p:nvSpPr>
        <p:spPr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/>
              <a:t>17</a:t>
            </a:fld>
            <a:endParaRPr/>
          </a:p>
        </p:txBody>
      </p:sp>
      <p:sp>
        <p:nvSpPr>
          <p:cNvPr id="1140" name="Google Shape;1140;p20:notes"/>
          <p:cNvSpPr txBox="1"/>
          <p:nvPr/>
        </p:nvSpPr>
        <p:spPr>
          <a:xfrm>
            <a:off x="3881438" y="8686800"/>
            <a:ext cx="2919412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1" name="Google Shape;1141;p20:notes"/>
          <p:cNvSpPr txBox="1"/>
          <p:nvPr/>
        </p:nvSpPr>
        <p:spPr>
          <a:xfrm>
            <a:off x="3881438" y="8686800"/>
            <a:ext cx="2922587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17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42" name="Google Shape;114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143" name="Google Shape;1143;p20:notes"/>
          <p:cNvSpPr txBox="1"/>
          <p:nvPr/>
        </p:nvSpPr>
        <p:spPr>
          <a:xfrm>
            <a:off x="685800" y="4343400"/>
            <a:ext cx="5461000" cy="40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Google Shape;1144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19725" cy="4048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6" name="Google Shape;1236;p21:notes"/>
          <p:cNvSpPr txBox="1">
            <a:spLocks noGrp="1"/>
          </p:cNvSpPr>
          <p:nvPr>
            <p:ph type="sldNum" idx="12"/>
          </p:nvPr>
        </p:nvSpPr>
        <p:spPr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/>
              <a:t>18</a:t>
            </a:fld>
            <a:endParaRPr/>
          </a:p>
        </p:txBody>
      </p:sp>
      <p:sp>
        <p:nvSpPr>
          <p:cNvPr id="1237" name="Google Shape;1237;p21:notes"/>
          <p:cNvSpPr txBox="1"/>
          <p:nvPr/>
        </p:nvSpPr>
        <p:spPr>
          <a:xfrm>
            <a:off x="3881438" y="8686800"/>
            <a:ext cx="2919412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8" name="Google Shape;1238;p21:notes"/>
          <p:cNvSpPr txBox="1"/>
          <p:nvPr/>
        </p:nvSpPr>
        <p:spPr>
          <a:xfrm>
            <a:off x="3881438" y="8686800"/>
            <a:ext cx="2922587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18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39" name="Google Shape;123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240" name="Google Shape;1240;p21:notes"/>
          <p:cNvSpPr txBox="1"/>
          <p:nvPr/>
        </p:nvSpPr>
        <p:spPr>
          <a:xfrm>
            <a:off x="685800" y="4343400"/>
            <a:ext cx="5461000" cy="40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Google Shape;1241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19725" cy="404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22:notes"/>
          <p:cNvSpPr txBox="1">
            <a:spLocks noGrp="1"/>
          </p:cNvSpPr>
          <p:nvPr>
            <p:ph type="sldNum" idx="12"/>
          </p:nvPr>
        </p:nvSpPr>
        <p:spPr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/>
              <a:t>19</a:t>
            </a:fld>
            <a:endParaRPr/>
          </a:p>
        </p:txBody>
      </p:sp>
      <p:sp>
        <p:nvSpPr>
          <p:cNvPr id="1310" name="Google Shape;1310;p22:notes"/>
          <p:cNvSpPr txBox="1"/>
          <p:nvPr/>
        </p:nvSpPr>
        <p:spPr>
          <a:xfrm>
            <a:off x="3881438" y="8686800"/>
            <a:ext cx="2919412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1" name="Google Shape;1311;p22:notes"/>
          <p:cNvSpPr txBox="1"/>
          <p:nvPr/>
        </p:nvSpPr>
        <p:spPr>
          <a:xfrm>
            <a:off x="3881438" y="8686800"/>
            <a:ext cx="2922587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19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12" name="Google Shape;1312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13" name="Google Shape;1313;p22:notes"/>
          <p:cNvSpPr txBox="1"/>
          <p:nvPr/>
        </p:nvSpPr>
        <p:spPr>
          <a:xfrm>
            <a:off x="685800" y="4343400"/>
            <a:ext cx="5461000" cy="40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4" name="Google Shape;131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19725" cy="4048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:notes"/>
          <p:cNvSpPr txBox="1">
            <a:spLocks noGrp="1"/>
          </p:cNvSpPr>
          <p:nvPr>
            <p:ph type="sldNum" idx="12"/>
          </p:nvPr>
        </p:nvSpPr>
        <p:spPr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/>
              <a:t>2</a:t>
            </a:fld>
            <a:endParaRPr/>
          </a:p>
        </p:txBody>
      </p:sp>
      <p:sp>
        <p:nvSpPr>
          <p:cNvPr id="367" name="Google Shape;367;p4:notes"/>
          <p:cNvSpPr txBox="1"/>
          <p:nvPr/>
        </p:nvSpPr>
        <p:spPr>
          <a:xfrm>
            <a:off x="3881438" y="8686800"/>
            <a:ext cx="2919412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8" name="Google Shape;368;p4:notes"/>
          <p:cNvSpPr txBox="1"/>
          <p:nvPr/>
        </p:nvSpPr>
        <p:spPr>
          <a:xfrm>
            <a:off x="3881438" y="8686800"/>
            <a:ext cx="2922587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9" name="Google Shape;36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70" name="Google Shape;370;p4:notes"/>
          <p:cNvSpPr txBox="1"/>
          <p:nvPr/>
        </p:nvSpPr>
        <p:spPr>
          <a:xfrm>
            <a:off x="685800" y="4343400"/>
            <a:ext cx="5461000" cy="40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19725" cy="4048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23:notes"/>
          <p:cNvSpPr txBox="1">
            <a:spLocks noGrp="1"/>
          </p:cNvSpPr>
          <p:nvPr>
            <p:ph type="sldNum" idx="12"/>
          </p:nvPr>
        </p:nvSpPr>
        <p:spPr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/>
              <a:t>20</a:t>
            </a:fld>
            <a:endParaRPr/>
          </a:p>
        </p:txBody>
      </p:sp>
      <p:sp>
        <p:nvSpPr>
          <p:cNvPr id="1377" name="Google Shape;1377;p23:notes"/>
          <p:cNvSpPr txBox="1"/>
          <p:nvPr/>
        </p:nvSpPr>
        <p:spPr>
          <a:xfrm>
            <a:off x="3881438" y="8686800"/>
            <a:ext cx="2919412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8" name="Google Shape;1378;p23:notes"/>
          <p:cNvSpPr txBox="1"/>
          <p:nvPr/>
        </p:nvSpPr>
        <p:spPr>
          <a:xfrm>
            <a:off x="3881438" y="8686800"/>
            <a:ext cx="2922587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9" name="Google Shape;1379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380" name="Google Shape;1380;p23:notes"/>
          <p:cNvSpPr txBox="1"/>
          <p:nvPr/>
        </p:nvSpPr>
        <p:spPr>
          <a:xfrm>
            <a:off x="685800" y="4343400"/>
            <a:ext cx="5461000" cy="40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1" name="Google Shape;138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19725" cy="4048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28:notes"/>
          <p:cNvSpPr txBox="1">
            <a:spLocks noGrp="1"/>
          </p:cNvSpPr>
          <p:nvPr>
            <p:ph type="sldNum" idx="12"/>
          </p:nvPr>
        </p:nvSpPr>
        <p:spPr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/>
              <a:t>21</a:t>
            </a:fld>
            <a:endParaRPr/>
          </a:p>
        </p:txBody>
      </p:sp>
      <p:sp>
        <p:nvSpPr>
          <p:cNvPr id="1456" name="Google Shape;1456;p28:notes"/>
          <p:cNvSpPr txBox="1"/>
          <p:nvPr/>
        </p:nvSpPr>
        <p:spPr>
          <a:xfrm>
            <a:off x="3881438" y="8686800"/>
            <a:ext cx="2919412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7" name="Google Shape;1457;p28:notes"/>
          <p:cNvSpPr txBox="1"/>
          <p:nvPr/>
        </p:nvSpPr>
        <p:spPr>
          <a:xfrm>
            <a:off x="3881438" y="8686800"/>
            <a:ext cx="2922587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21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58" name="Google Shape;145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57200" y="720725"/>
            <a:ext cx="6400800" cy="36004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59" name="Google Shape;1459;p28:notes"/>
          <p:cNvSpPr txBox="1"/>
          <p:nvPr/>
        </p:nvSpPr>
        <p:spPr>
          <a:xfrm>
            <a:off x="685800" y="4343400"/>
            <a:ext cx="5461000" cy="40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0" name="Google Shape;1460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19725" cy="4048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p29:notes"/>
          <p:cNvSpPr txBox="1">
            <a:spLocks noGrp="1"/>
          </p:cNvSpPr>
          <p:nvPr>
            <p:ph type="sldNum" idx="12"/>
          </p:nvPr>
        </p:nvSpPr>
        <p:spPr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/>
              <a:t>22</a:t>
            </a:fld>
            <a:endParaRPr/>
          </a:p>
        </p:txBody>
      </p:sp>
      <p:sp>
        <p:nvSpPr>
          <p:cNvPr id="1470" name="Google Shape;1470;p29:notes"/>
          <p:cNvSpPr txBox="1"/>
          <p:nvPr/>
        </p:nvSpPr>
        <p:spPr>
          <a:xfrm>
            <a:off x="3881438" y="8686800"/>
            <a:ext cx="2919412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1" name="Google Shape;1471;p29:notes"/>
          <p:cNvSpPr txBox="1"/>
          <p:nvPr/>
        </p:nvSpPr>
        <p:spPr>
          <a:xfrm>
            <a:off x="3881438" y="8686800"/>
            <a:ext cx="2922587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22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2" name="Google Shape;147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90525" y="695325"/>
            <a:ext cx="6048375" cy="3403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473" name="Google Shape;1473;p29:notes"/>
          <p:cNvSpPr txBox="1"/>
          <p:nvPr/>
        </p:nvSpPr>
        <p:spPr>
          <a:xfrm>
            <a:off x="685800" y="4343400"/>
            <a:ext cx="5461000" cy="40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4" name="Google Shape;1474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19725" cy="4048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32:notes"/>
          <p:cNvSpPr txBox="1">
            <a:spLocks noGrp="1"/>
          </p:cNvSpPr>
          <p:nvPr>
            <p:ph type="sldNum" idx="12"/>
          </p:nvPr>
        </p:nvSpPr>
        <p:spPr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4" name="Google Shape;1604;p32:notes"/>
          <p:cNvSpPr txBox="1"/>
          <p:nvPr/>
        </p:nvSpPr>
        <p:spPr>
          <a:xfrm>
            <a:off x="4279900" y="10155238"/>
            <a:ext cx="3265488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23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05" name="Google Shape;160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3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06" name="Google Shape;1606;p32:notes"/>
          <p:cNvSpPr txBox="1"/>
          <p:nvPr/>
        </p:nvSpPr>
        <p:spPr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7" name="Google Shape;1607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19725" cy="4048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6" name="Google Shape;1616;p33:notes"/>
          <p:cNvSpPr txBox="1">
            <a:spLocks noGrp="1"/>
          </p:cNvSpPr>
          <p:nvPr>
            <p:ph type="sldNum" idx="12"/>
          </p:nvPr>
        </p:nvSpPr>
        <p:spPr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7" name="Google Shape;1617;p33:notes"/>
          <p:cNvSpPr txBox="1"/>
          <p:nvPr/>
        </p:nvSpPr>
        <p:spPr>
          <a:xfrm>
            <a:off x="3881438" y="8686800"/>
            <a:ext cx="2908300" cy="388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24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18" name="Google Shape;1618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3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19" name="Google Shape;1619;p33:notes"/>
          <p:cNvSpPr txBox="1"/>
          <p:nvPr/>
        </p:nvSpPr>
        <p:spPr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0" name="Google Shape;1620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19725" cy="4048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4" name="Google Shape;1634;p34:notes"/>
          <p:cNvSpPr txBox="1">
            <a:spLocks noGrp="1"/>
          </p:cNvSpPr>
          <p:nvPr>
            <p:ph type="sldNum" idx="12"/>
          </p:nvPr>
        </p:nvSpPr>
        <p:spPr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5" name="Google Shape;1635;p34:notes"/>
          <p:cNvSpPr txBox="1"/>
          <p:nvPr/>
        </p:nvSpPr>
        <p:spPr>
          <a:xfrm>
            <a:off x="4279900" y="10155238"/>
            <a:ext cx="3265488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25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36" name="Google Shape;163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3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37" name="Google Shape;1637;p34:notes"/>
          <p:cNvSpPr txBox="1"/>
          <p:nvPr/>
        </p:nvSpPr>
        <p:spPr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8" name="Google Shape;1638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19725" cy="404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35:notes"/>
          <p:cNvSpPr txBox="1">
            <a:spLocks noGrp="1"/>
          </p:cNvSpPr>
          <p:nvPr>
            <p:ph type="sldNum" idx="12"/>
          </p:nvPr>
        </p:nvSpPr>
        <p:spPr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7" name="Google Shape;1647;p35:notes"/>
          <p:cNvSpPr txBox="1"/>
          <p:nvPr/>
        </p:nvSpPr>
        <p:spPr>
          <a:xfrm>
            <a:off x="4279900" y="10155238"/>
            <a:ext cx="3265488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8" name="Google Shape;1648;p35:notes"/>
          <p:cNvSpPr txBox="1"/>
          <p:nvPr/>
        </p:nvSpPr>
        <p:spPr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9" name="Google Shape;164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50" name="Google Shape;1650;p35:notes"/>
          <p:cNvSpPr txBox="1"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1" name="Google Shape;1651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19725" cy="4048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36:notes"/>
          <p:cNvSpPr txBox="1">
            <a:spLocks noGrp="1"/>
          </p:cNvSpPr>
          <p:nvPr>
            <p:ph type="sldNum" idx="12"/>
          </p:nvPr>
        </p:nvSpPr>
        <p:spPr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27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7" name="Google Shape;1667;p36:notes"/>
          <p:cNvSpPr txBox="1"/>
          <p:nvPr/>
        </p:nvSpPr>
        <p:spPr>
          <a:xfrm>
            <a:off x="4279900" y="10155238"/>
            <a:ext cx="3265488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27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68" name="Google Shape;1668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3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69" name="Google Shape;1669;p36:notes"/>
          <p:cNvSpPr txBox="1"/>
          <p:nvPr/>
        </p:nvSpPr>
        <p:spPr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0" name="Google Shape;1670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19725" cy="4048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37:notes"/>
          <p:cNvSpPr txBox="1">
            <a:spLocks noGrp="1"/>
          </p:cNvSpPr>
          <p:nvPr>
            <p:ph type="sldNum" idx="12"/>
          </p:nvPr>
        </p:nvSpPr>
        <p:spPr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28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9" name="Google Shape;1679;p37:notes"/>
          <p:cNvSpPr txBox="1"/>
          <p:nvPr/>
        </p:nvSpPr>
        <p:spPr>
          <a:xfrm>
            <a:off x="4279900" y="10155238"/>
            <a:ext cx="3265488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28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80" name="Google Shape;168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3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681" name="Google Shape;1681;p37:notes"/>
          <p:cNvSpPr txBox="1"/>
          <p:nvPr/>
        </p:nvSpPr>
        <p:spPr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2" name="Google Shape;1682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19725" cy="4048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8" name="Google Shape;1728;p38:notes"/>
          <p:cNvSpPr txBox="1">
            <a:spLocks noGrp="1"/>
          </p:cNvSpPr>
          <p:nvPr>
            <p:ph type="sldNum" idx="12"/>
          </p:nvPr>
        </p:nvSpPr>
        <p:spPr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29" name="Google Shape;1729;p38:notes"/>
          <p:cNvSpPr txBox="1"/>
          <p:nvPr/>
        </p:nvSpPr>
        <p:spPr>
          <a:xfrm>
            <a:off x="4279900" y="10155238"/>
            <a:ext cx="3265488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29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0" name="Google Shape;173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3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31" name="Google Shape;1731;p38:notes"/>
          <p:cNvSpPr txBox="1"/>
          <p:nvPr/>
        </p:nvSpPr>
        <p:spPr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2" name="Google Shape;173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19725" cy="4048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:notes"/>
          <p:cNvSpPr txBox="1">
            <a:spLocks noGrp="1"/>
          </p:cNvSpPr>
          <p:nvPr>
            <p:ph type="sldNum" idx="12"/>
          </p:nvPr>
        </p:nvSpPr>
        <p:spPr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/>
              <a:t>3</a:t>
            </a:fld>
            <a:endParaRPr/>
          </a:p>
        </p:txBody>
      </p:sp>
      <p:sp>
        <p:nvSpPr>
          <p:cNvPr id="399" name="Google Shape;399;p6:notes"/>
          <p:cNvSpPr txBox="1"/>
          <p:nvPr/>
        </p:nvSpPr>
        <p:spPr>
          <a:xfrm>
            <a:off x="3881438" y="8686800"/>
            <a:ext cx="2919412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0" name="Google Shape;400;p6:notes"/>
          <p:cNvSpPr txBox="1"/>
          <p:nvPr/>
        </p:nvSpPr>
        <p:spPr>
          <a:xfrm>
            <a:off x="3881438" y="8686800"/>
            <a:ext cx="2922587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1" name="Google Shape;40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02" name="Google Shape;402;p6:notes"/>
          <p:cNvSpPr txBox="1"/>
          <p:nvPr/>
        </p:nvSpPr>
        <p:spPr>
          <a:xfrm>
            <a:off x="685800" y="4343400"/>
            <a:ext cx="5462588" cy="4090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19725" cy="4048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" name="Google Shape;1775;p39:notes"/>
          <p:cNvSpPr txBox="1">
            <a:spLocks noGrp="1"/>
          </p:cNvSpPr>
          <p:nvPr>
            <p:ph type="sldNum" idx="12"/>
          </p:nvPr>
        </p:nvSpPr>
        <p:spPr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6" name="Google Shape;1776;p39:notes"/>
          <p:cNvSpPr txBox="1"/>
          <p:nvPr/>
        </p:nvSpPr>
        <p:spPr>
          <a:xfrm>
            <a:off x="4279900" y="10155238"/>
            <a:ext cx="3265488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30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77" name="Google Shape;177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3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778" name="Google Shape;1778;p39:notes"/>
          <p:cNvSpPr txBox="1"/>
          <p:nvPr/>
        </p:nvSpPr>
        <p:spPr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9" name="Google Shape;1779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19725" cy="4048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p40:notes"/>
          <p:cNvSpPr txBox="1">
            <a:spLocks noGrp="1"/>
          </p:cNvSpPr>
          <p:nvPr>
            <p:ph type="sldNum" idx="12"/>
          </p:nvPr>
        </p:nvSpPr>
        <p:spPr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31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8" name="Google Shape;1808;p40:notes"/>
          <p:cNvSpPr txBox="1"/>
          <p:nvPr/>
        </p:nvSpPr>
        <p:spPr>
          <a:xfrm>
            <a:off x="4279900" y="10155238"/>
            <a:ext cx="3265488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31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09" name="Google Shape;180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3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10" name="Google Shape;1810;p40:notes"/>
          <p:cNvSpPr txBox="1"/>
          <p:nvPr/>
        </p:nvSpPr>
        <p:spPr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1" name="Google Shape;1811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19725" cy="4048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41:notes"/>
          <p:cNvSpPr txBox="1">
            <a:spLocks noGrp="1"/>
          </p:cNvSpPr>
          <p:nvPr>
            <p:ph type="sldNum" idx="12"/>
          </p:nvPr>
        </p:nvSpPr>
        <p:spPr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32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1" name="Google Shape;1851;p41:notes"/>
          <p:cNvSpPr txBox="1"/>
          <p:nvPr/>
        </p:nvSpPr>
        <p:spPr>
          <a:xfrm>
            <a:off x="4279900" y="10155238"/>
            <a:ext cx="3265488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32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52" name="Google Shape;185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3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53" name="Google Shape;1853;p41:notes"/>
          <p:cNvSpPr txBox="1"/>
          <p:nvPr/>
        </p:nvSpPr>
        <p:spPr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4" name="Google Shape;1854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19725" cy="4048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p42:notes"/>
          <p:cNvSpPr txBox="1">
            <a:spLocks noGrp="1"/>
          </p:cNvSpPr>
          <p:nvPr>
            <p:ph type="sldNum" idx="12"/>
          </p:nvPr>
        </p:nvSpPr>
        <p:spPr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33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94" name="Google Shape;1894;p42:notes"/>
          <p:cNvSpPr txBox="1"/>
          <p:nvPr/>
        </p:nvSpPr>
        <p:spPr>
          <a:xfrm>
            <a:off x="4279900" y="10155238"/>
            <a:ext cx="3265488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33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95" name="Google Shape;189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3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896" name="Google Shape;1896;p42:notes"/>
          <p:cNvSpPr txBox="1"/>
          <p:nvPr/>
        </p:nvSpPr>
        <p:spPr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7" name="Google Shape;1897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19725" cy="4048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43:notes"/>
          <p:cNvSpPr txBox="1">
            <a:spLocks noGrp="1"/>
          </p:cNvSpPr>
          <p:nvPr>
            <p:ph type="sldNum" idx="12"/>
          </p:nvPr>
        </p:nvSpPr>
        <p:spPr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34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9" name="Google Shape;1949;p43:notes"/>
          <p:cNvSpPr txBox="1"/>
          <p:nvPr/>
        </p:nvSpPr>
        <p:spPr>
          <a:xfrm>
            <a:off x="4279900" y="10155238"/>
            <a:ext cx="3265488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34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50" name="Google Shape;195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3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51" name="Google Shape;1951;p43:notes"/>
          <p:cNvSpPr txBox="1"/>
          <p:nvPr/>
        </p:nvSpPr>
        <p:spPr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2" name="Google Shape;1952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19725" cy="4048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p44:notes"/>
          <p:cNvSpPr txBox="1">
            <a:spLocks noGrp="1"/>
          </p:cNvSpPr>
          <p:nvPr>
            <p:ph type="sldNum" idx="12"/>
          </p:nvPr>
        </p:nvSpPr>
        <p:spPr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35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2" name="Google Shape;1992;p44:notes"/>
          <p:cNvSpPr txBox="1"/>
          <p:nvPr/>
        </p:nvSpPr>
        <p:spPr>
          <a:xfrm>
            <a:off x="4279900" y="10155238"/>
            <a:ext cx="3265488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35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93" name="Google Shape;1993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3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994" name="Google Shape;1994;p44:notes"/>
          <p:cNvSpPr txBox="1"/>
          <p:nvPr/>
        </p:nvSpPr>
        <p:spPr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5" name="Google Shape;1995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19725" cy="4048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4" name="Google Shape;2034;p45:notes"/>
          <p:cNvSpPr txBox="1">
            <a:spLocks noGrp="1"/>
          </p:cNvSpPr>
          <p:nvPr>
            <p:ph type="sldNum" idx="12"/>
          </p:nvPr>
        </p:nvSpPr>
        <p:spPr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36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35" name="Google Shape;2035;p45:notes"/>
          <p:cNvSpPr txBox="1"/>
          <p:nvPr/>
        </p:nvSpPr>
        <p:spPr>
          <a:xfrm>
            <a:off x="4279900" y="10155238"/>
            <a:ext cx="3265488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36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36" name="Google Shape;2036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3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37" name="Google Shape;2037;p45:notes"/>
          <p:cNvSpPr txBox="1"/>
          <p:nvPr/>
        </p:nvSpPr>
        <p:spPr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8" name="Google Shape;203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19725" cy="4048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p46:notes"/>
          <p:cNvSpPr txBox="1">
            <a:spLocks noGrp="1"/>
          </p:cNvSpPr>
          <p:nvPr>
            <p:ph type="sldNum" idx="12"/>
          </p:nvPr>
        </p:nvSpPr>
        <p:spPr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37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91" name="Google Shape;2091;p46:notes"/>
          <p:cNvSpPr txBox="1"/>
          <p:nvPr/>
        </p:nvSpPr>
        <p:spPr>
          <a:xfrm>
            <a:off x="4279900" y="10155238"/>
            <a:ext cx="3265488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37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92" name="Google Shape;2092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3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093" name="Google Shape;2093;p46:notes"/>
          <p:cNvSpPr txBox="1"/>
          <p:nvPr/>
        </p:nvSpPr>
        <p:spPr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4" name="Google Shape;2094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19725" cy="4048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6" name="Google Shape;2106;p47:notes"/>
          <p:cNvSpPr txBox="1">
            <a:spLocks noGrp="1"/>
          </p:cNvSpPr>
          <p:nvPr>
            <p:ph type="sldNum" idx="12"/>
          </p:nvPr>
        </p:nvSpPr>
        <p:spPr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38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7" name="Google Shape;2107;p47:notes"/>
          <p:cNvSpPr txBox="1"/>
          <p:nvPr/>
        </p:nvSpPr>
        <p:spPr>
          <a:xfrm>
            <a:off x="4279900" y="10155238"/>
            <a:ext cx="3265488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38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08" name="Google Shape;2108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3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109" name="Google Shape;2109;p47:notes"/>
          <p:cNvSpPr txBox="1"/>
          <p:nvPr/>
        </p:nvSpPr>
        <p:spPr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0" name="Google Shape;2110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19725" cy="4048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9" name="Google Shape;2149;p48:notes"/>
          <p:cNvSpPr txBox="1">
            <a:spLocks noGrp="1"/>
          </p:cNvSpPr>
          <p:nvPr>
            <p:ph type="sldNum" idx="12"/>
          </p:nvPr>
        </p:nvSpPr>
        <p:spPr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39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0" name="Google Shape;2150;p48:notes"/>
          <p:cNvSpPr txBox="1"/>
          <p:nvPr/>
        </p:nvSpPr>
        <p:spPr>
          <a:xfrm>
            <a:off x="4279900" y="10155238"/>
            <a:ext cx="3265488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39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1" name="Google Shape;2151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3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152" name="Google Shape;2152;p48:notes"/>
          <p:cNvSpPr txBox="1"/>
          <p:nvPr/>
        </p:nvSpPr>
        <p:spPr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3" name="Google Shape;2153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19725" cy="4048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7:notes"/>
          <p:cNvSpPr txBox="1">
            <a:spLocks noGrp="1"/>
          </p:cNvSpPr>
          <p:nvPr>
            <p:ph type="sldNum" idx="12"/>
          </p:nvPr>
        </p:nvSpPr>
        <p:spPr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/>
              <a:t>4</a:t>
            </a:fld>
            <a:endParaRPr/>
          </a:p>
        </p:txBody>
      </p:sp>
      <p:sp>
        <p:nvSpPr>
          <p:cNvPr id="439" name="Google Shape;439;p7:notes"/>
          <p:cNvSpPr txBox="1"/>
          <p:nvPr/>
        </p:nvSpPr>
        <p:spPr>
          <a:xfrm>
            <a:off x="3881438" y="8686800"/>
            <a:ext cx="2919412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0" name="Google Shape;440;p7:notes"/>
          <p:cNvSpPr txBox="1"/>
          <p:nvPr/>
        </p:nvSpPr>
        <p:spPr>
          <a:xfrm>
            <a:off x="3881438" y="8686800"/>
            <a:ext cx="2922587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1" name="Google Shape;44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42" name="Google Shape;442;p7:notes"/>
          <p:cNvSpPr txBox="1"/>
          <p:nvPr/>
        </p:nvSpPr>
        <p:spPr>
          <a:xfrm>
            <a:off x="685800" y="4343400"/>
            <a:ext cx="5462588" cy="4090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19725" cy="4048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3" name="Google Shape;2193;p49:notes"/>
          <p:cNvSpPr txBox="1">
            <a:spLocks noGrp="1"/>
          </p:cNvSpPr>
          <p:nvPr>
            <p:ph type="sldNum" idx="12"/>
          </p:nvPr>
        </p:nvSpPr>
        <p:spPr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40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4" name="Google Shape;2194;p49:notes"/>
          <p:cNvSpPr txBox="1"/>
          <p:nvPr/>
        </p:nvSpPr>
        <p:spPr>
          <a:xfrm>
            <a:off x="4279900" y="10155238"/>
            <a:ext cx="3265488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40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5" name="Google Shape;2195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3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196" name="Google Shape;2196;p49:notes"/>
          <p:cNvSpPr txBox="1"/>
          <p:nvPr/>
        </p:nvSpPr>
        <p:spPr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7" name="Google Shape;2197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19725" cy="4048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p50:notes"/>
          <p:cNvSpPr txBox="1">
            <a:spLocks noGrp="1"/>
          </p:cNvSpPr>
          <p:nvPr>
            <p:ph type="sldNum" idx="12"/>
          </p:nvPr>
        </p:nvSpPr>
        <p:spPr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41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2" name="Google Shape;2252;p50:notes"/>
          <p:cNvSpPr txBox="1"/>
          <p:nvPr/>
        </p:nvSpPr>
        <p:spPr>
          <a:xfrm>
            <a:off x="4279900" y="10155238"/>
            <a:ext cx="3265488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41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53" name="Google Shape;2253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3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254" name="Google Shape;2254;p50:notes"/>
          <p:cNvSpPr txBox="1"/>
          <p:nvPr/>
        </p:nvSpPr>
        <p:spPr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5" name="Google Shape;2255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19725" cy="4048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p51:notes"/>
          <p:cNvSpPr txBox="1">
            <a:spLocks noGrp="1"/>
          </p:cNvSpPr>
          <p:nvPr>
            <p:ph type="sldNum" idx="12"/>
          </p:nvPr>
        </p:nvSpPr>
        <p:spPr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42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11" name="Google Shape;2311;p51:notes"/>
          <p:cNvSpPr txBox="1"/>
          <p:nvPr/>
        </p:nvSpPr>
        <p:spPr>
          <a:xfrm>
            <a:off x="4279900" y="10155238"/>
            <a:ext cx="3265488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42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12" name="Google Shape;2312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3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313" name="Google Shape;2313;p51:notes"/>
          <p:cNvSpPr txBox="1"/>
          <p:nvPr/>
        </p:nvSpPr>
        <p:spPr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4" name="Google Shape;2314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19725" cy="4048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p52:notes"/>
          <p:cNvSpPr txBox="1">
            <a:spLocks noGrp="1"/>
          </p:cNvSpPr>
          <p:nvPr>
            <p:ph type="sldNum" idx="12"/>
          </p:nvPr>
        </p:nvSpPr>
        <p:spPr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43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77" name="Google Shape;2377;p52:notes"/>
          <p:cNvSpPr txBox="1"/>
          <p:nvPr/>
        </p:nvSpPr>
        <p:spPr>
          <a:xfrm>
            <a:off x="4279900" y="10155238"/>
            <a:ext cx="3265488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43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78" name="Google Shape;2378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3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379" name="Google Shape;2379;p52:notes"/>
          <p:cNvSpPr txBox="1"/>
          <p:nvPr/>
        </p:nvSpPr>
        <p:spPr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0" name="Google Shape;2380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19725" cy="4048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9" name="Google Shape;2389;p53:notes"/>
          <p:cNvSpPr txBox="1">
            <a:spLocks noGrp="1"/>
          </p:cNvSpPr>
          <p:nvPr>
            <p:ph type="sldNum" idx="12"/>
          </p:nvPr>
        </p:nvSpPr>
        <p:spPr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44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90" name="Google Shape;2390;p53:notes"/>
          <p:cNvSpPr txBox="1"/>
          <p:nvPr/>
        </p:nvSpPr>
        <p:spPr>
          <a:xfrm>
            <a:off x="4279900" y="10155238"/>
            <a:ext cx="3265488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44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91" name="Google Shape;2391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3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392" name="Google Shape;2392;p53:notes"/>
          <p:cNvSpPr txBox="1"/>
          <p:nvPr/>
        </p:nvSpPr>
        <p:spPr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3" name="Google Shape;2393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19725" cy="4048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p54:notes"/>
          <p:cNvSpPr txBox="1">
            <a:spLocks noGrp="1"/>
          </p:cNvSpPr>
          <p:nvPr>
            <p:ph type="sldNum" idx="12"/>
          </p:nvPr>
        </p:nvSpPr>
        <p:spPr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45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4" name="Google Shape;2404;p54:notes"/>
          <p:cNvSpPr txBox="1"/>
          <p:nvPr/>
        </p:nvSpPr>
        <p:spPr>
          <a:xfrm>
            <a:off x="4279900" y="10155238"/>
            <a:ext cx="3265488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45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05" name="Google Shape;2405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3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406" name="Google Shape;2406;p54:notes"/>
          <p:cNvSpPr txBox="1"/>
          <p:nvPr/>
        </p:nvSpPr>
        <p:spPr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7" name="Google Shape;2407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19725" cy="4048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1" name="Google Shape;2421;p55:notes"/>
          <p:cNvSpPr txBox="1">
            <a:spLocks noGrp="1"/>
          </p:cNvSpPr>
          <p:nvPr>
            <p:ph type="sldNum" idx="12"/>
          </p:nvPr>
        </p:nvSpPr>
        <p:spPr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46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2" name="Google Shape;2422;p55:notes"/>
          <p:cNvSpPr txBox="1"/>
          <p:nvPr/>
        </p:nvSpPr>
        <p:spPr>
          <a:xfrm>
            <a:off x="4279900" y="10155238"/>
            <a:ext cx="3265488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46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23" name="Google Shape;242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3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424" name="Google Shape;2424;p55:notes"/>
          <p:cNvSpPr txBox="1"/>
          <p:nvPr/>
        </p:nvSpPr>
        <p:spPr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5" name="Google Shape;2425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19725" cy="4048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p56:notes"/>
          <p:cNvSpPr txBox="1">
            <a:spLocks noGrp="1"/>
          </p:cNvSpPr>
          <p:nvPr>
            <p:ph type="sldNum" idx="12"/>
          </p:nvPr>
        </p:nvSpPr>
        <p:spPr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47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39" name="Google Shape;2439;p56:notes"/>
          <p:cNvSpPr txBox="1"/>
          <p:nvPr/>
        </p:nvSpPr>
        <p:spPr>
          <a:xfrm>
            <a:off x="4279900" y="10155238"/>
            <a:ext cx="3265488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47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40" name="Google Shape;2440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3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441" name="Google Shape;2441;p56:notes"/>
          <p:cNvSpPr txBox="1"/>
          <p:nvPr/>
        </p:nvSpPr>
        <p:spPr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2" name="Google Shape;2442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19725" cy="4048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p57:notes"/>
          <p:cNvSpPr txBox="1">
            <a:spLocks noGrp="1"/>
          </p:cNvSpPr>
          <p:nvPr>
            <p:ph type="sldNum" idx="12"/>
          </p:nvPr>
        </p:nvSpPr>
        <p:spPr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48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6" name="Google Shape;2496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3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497" name="Google Shape;2497;p57:notes"/>
          <p:cNvSpPr txBox="1"/>
          <p:nvPr/>
        </p:nvSpPr>
        <p:spPr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8" name="Google Shape;2498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19725" cy="4048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3" name="Google Shape;2553;p58:notes"/>
          <p:cNvSpPr txBox="1">
            <a:spLocks noGrp="1"/>
          </p:cNvSpPr>
          <p:nvPr>
            <p:ph type="sldNum" idx="12"/>
          </p:nvPr>
        </p:nvSpPr>
        <p:spPr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49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54" name="Google Shape;2554;p58:notes"/>
          <p:cNvSpPr txBox="1"/>
          <p:nvPr/>
        </p:nvSpPr>
        <p:spPr>
          <a:xfrm>
            <a:off x="4279900" y="10155238"/>
            <a:ext cx="3265488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49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55" name="Google Shape;2555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3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556" name="Google Shape;2556;p58:notes"/>
          <p:cNvSpPr txBox="1"/>
          <p:nvPr/>
        </p:nvSpPr>
        <p:spPr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7" name="Google Shape;2557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19725" cy="4048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9:notes"/>
          <p:cNvSpPr txBox="1">
            <a:spLocks noGrp="1"/>
          </p:cNvSpPr>
          <p:nvPr>
            <p:ph type="sldNum" idx="12"/>
          </p:nvPr>
        </p:nvSpPr>
        <p:spPr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/>
              <a:t>5</a:t>
            </a:fld>
            <a:endParaRPr/>
          </a:p>
        </p:txBody>
      </p:sp>
      <p:sp>
        <p:nvSpPr>
          <p:cNvPr id="472" name="Google Shape;472;p9:notes"/>
          <p:cNvSpPr txBox="1"/>
          <p:nvPr/>
        </p:nvSpPr>
        <p:spPr>
          <a:xfrm>
            <a:off x="3881438" y="8686800"/>
            <a:ext cx="2919412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3" name="Google Shape;473;p9:notes"/>
          <p:cNvSpPr txBox="1"/>
          <p:nvPr/>
        </p:nvSpPr>
        <p:spPr>
          <a:xfrm>
            <a:off x="3881438" y="8686800"/>
            <a:ext cx="2922587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74" name="Google Shape;47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75" name="Google Shape;475;p9:notes"/>
          <p:cNvSpPr txBox="1"/>
          <p:nvPr/>
        </p:nvSpPr>
        <p:spPr>
          <a:xfrm>
            <a:off x="685800" y="4343400"/>
            <a:ext cx="5462588" cy="4090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19725" cy="4048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p59:notes"/>
          <p:cNvSpPr txBox="1">
            <a:spLocks noGrp="1"/>
          </p:cNvSpPr>
          <p:nvPr>
            <p:ph type="sldNum" idx="12"/>
          </p:nvPr>
        </p:nvSpPr>
        <p:spPr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50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10" name="Google Shape;2610;p59:notes"/>
          <p:cNvSpPr txBox="1"/>
          <p:nvPr/>
        </p:nvSpPr>
        <p:spPr>
          <a:xfrm>
            <a:off x="4279900" y="10155238"/>
            <a:ext cx="3265488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50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11" name="Google Shape;2611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3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12" name="Google Shape;2612;p59:notes"/>
          <p:cNvSpPr txBox="1"/>
          <p:nvPr/>
        </p:nvSpPr>
        <p:spPr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3" name="Google Shape;2613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19725" cy="4048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7" name="Google Shape;2627;p60:notes"/>
          <p:cNvSpPr txBox="1">
            <a:spLocks noGrp="1"/>
          </p:cNvSpPr>
          <p:nvPr>
            <p:ph type="sldNum" idx="12"/>
          </p:nvPr>
        </p:nvSpPr>
        <p:spPr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51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8" name="Google Shape;2628;p60:notes"/>
          <p:cNvSpPr txBox="1"/>
          <p:nvPr/>
        </p:nvSpPr>
        <p:spPr>
          <a:xfrm>
            <a:off x="4279900" y="10155238"/>
            <a:ext cx="3265488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51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29" name="Google Shape;2629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3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30" name="Google Shape;2630;p60:notes"/>
          <p:cNvSpPr txBox="1"/>
          <p:nvPr/>
        </p:nvSpPr>
        <p:spPr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1" name="Google Shape;2631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19725" cy="4048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p61:notes"/>
          <p:cNvSpPr txBox="1">
            <a:spLocks noGrp="1"/>
          </p:cNvSpPr>
          <p:nvPr>
            <p:ph type="sldNum" idx="12"/>
          </p:nvPr>
        </p:nvSpPr>
        <p:spPr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52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45" name="Google Shape;2645;p61:notes"/>
          <p:cNvSpPr txBox="1"/>
          <p:nvPr/>
        </p:nvSpPr>
        <p:spPr>
          <a:xfrm>
            <a:off x="4279900" y="10155238"/>
            <a:ext cx="3265488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52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46" name="Google Shape;2646;p61:notes"/>
          <p:cNvSpPr txBox="1"/>
          <p:nvPr/>
        </p:nvSpPr>
        <p:spPr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52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47" name="Google Shape;2647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48" name="Google Shape;2648;p61:notes"/>
          <p:cNvSpPr txBox="1"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9" name="Google Shape;2649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19725" cy="4048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5" name="Google Shape;2675;p62:notes"/>
          <p:cNvSpPr txBox="1">
            <a:spLocks noGrp="1"/>
          </p:cNvSpPr>
          <p:nvPr>
            <p:ph type="sldNum" idx="12"/>
          </p:nvPr>
        </p:nvSpPr>
        <p:spPr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53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76" name="Google Shape;2676;p62:notes"/>
          <p:cNvSpPr txBox="1"/>
          <p:nvPr/>
        </p:nvSpPr>
        <p:spPr>
          <a:xfrm>
            <a:off x="4279900" y="10155238"/>
            <a:ext cx="3265488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53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77" name="Google Shape;2677;p62:notes"/>
          <p:cNvSpPr txBox="1"/>
          <p:nvPr/>
        </p:nvSpPr>
        <p:spPr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53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78" name="Google Shape;2678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79" name="Google Shape;2679;p62:notes"/>
          <p:cNvSpPr txBox="1"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0" name="Google Shape;2680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19725" cy="4048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6" name="Google Shape;2696;p63:notes"/>
          <p:cNvSpPr txBox="1">
            <a:spLocks noGrp="1"/>
          </p:cNvSpPr>
          <p:nvPr>
            <p:ph type="sldNum" idx="12"/>
          </p:nvPr>
        </p:nvSpPr>
        <p:spPr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54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97" name="Google Shape;2697;p63:notes"/>
          <p:cNvSpPr txBox="1"/>
          <p:nvPr/>
        </p:nvSpPr>
        <p:spPr>
          <a:xfrm>
            <a:off x="3881438" y="8686800"/>
            <a:ext cx="2908300" cy="388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54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98" name="Google Shape;2698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3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699" name="Google Shape;2699;p63:notes"/>
          <p:cNvSpPr txBox="1"/>
          <p:nvPr/>
        </p:nvSpPr>
        <p:spPr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0" name="Google Shape;2700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19725" cy="4048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Google Shape;2710;p64:notes"/>
          <p:cNvSpPr txBox="1">
            <a:spLocks noGrp="1"/>
          </p:cNvSpPr>
          <p:nvPr>
            <p:ph type="sldNum" idx="12"/>
          </p:nvPr>
        </p:nvSpPr>
        <p:spPr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55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11" name="Google Shape;2711;p64:notes"/>
          <p:cNvSpPr txBox="1"/>
          <p:nvPr/>
        </p:nvSpPr>
        <p:spPr>
          <a:xfrm>
            <a:off x="3881438" y="8686800"/>
            <a:ext cx="2908300" cy="388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55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12" name="Google Shape;2712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3112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713" name="Google Shape;2713;p64:notes"/>
          <p:cNvSpPr txBox="1"/>
          <p:nvPr/>
        </p:nvSpPr>
        <p:spPr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4" name="Google Shape;2714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19725" cy="4048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6" name="Google Shape;2726;p65:notes"/>
          <p:cNvSpPr txBox="1">
            <a:spLocks noGrp="1"/>
          </p:cNvSpPr>
          <p:nvPr>
            <p:ph type="sldNum" idx="12"/>
          </p:nvPr>
        </p:nvSpPr>
        <p:spPr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56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27" name="Google Shape;2727;p65:notes"/>
          <p:cNvSpPr txBox="1"/>
          <p:nvPr/>
        </p:nvSpPr>
        <p:spPr>
          <a:xfrm>
            <a:off x="4279900" y="10155238"/>
            <a:ext cx="3265488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56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28" name="Google Shape;2728;p65:notes"/>
          <p:cNvSpPr txBox="1"/>
          <p:nvPr/>
        </p:nvSpPr>
        <p:spPr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56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29" name="Google Shape;2729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730" name="Google Shape;2730;p65:notes"/>
          <p:cNvSpPr txBox="1"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1" name="Google Shape;2731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19725" cy="4048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8" name="Google Shape;2748;p66:notes"/>
          <p:cNvSpPr txBox="1">
            <a:spLocks noGrp="1"/>
          </p:cNvSpPr>
          <p:nvPr>
            <p:ph type="sldNum" idx="12"/>
          </p:nvPr>
        </p:nvSpPr>
        <p:spPr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57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49" name="Google Shape;2749;p66:notes"/>
          <p:cNvSpPr txBox="1"/>
          <p:nvPr/>
        </p:nvSpPr>
        <p:spPr>
          <a:xfrm>
            <a:off x="4279900" y="10155238"/>
            <a:ext cx="3265488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57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0" name="Google Shape;2750;p66:notes"/>
          <p:cNvSpPr txBox="1"/>
          <p:nvPr/>
        </p:nvSpPr>
        <p:spPr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57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1" name="Google Shape;2751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2752" name="Google Shape;2752;p66:notes"/>
          <p:cNvSpPr txBox="1"/>
          <p:nvPr/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3" name="Google Shape;2753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19725" cy="4048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8:notes"/>
          <p:cNvSpPr txBox="1">
            <a:spLocks noGrp="1"/>
          </p:cNvSpPr>
          <p:nvPr>
            <p:ph type="sldNum" idx="12"/>
          </p:nvPr>
        </p:nvSpPr>
        <p:spPr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/>
              <a:t>6</a:t>
            </a:fld>
            <a:endParaRPr/>
          </a:p>
        </p:txBody>
      </p:sp>
      <p:sp>
        <p:nvSpPr>
          <p:cNvPr id="581" name="Google Shape;581;p8:notes"/>
          <p:cNvSpPr txBox="1"/>
          <p:nvPr/>
        </p:nvSpPr>
        <p:spPr>
          <a:xfrm>
            <a:off x="3881438" y="8686800"/>
            <a:ext cx="2919412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2" name="Google Shape;582;p8:notes"/>
          <p:cNvSpPr txBox="1"/>
          <p:nvPr/>
        </p:nvSpPr>
        <p:spPr>
          <a:xfrm>
            <a:off x="3881438" y="8686800"/>
            <a:ext cx="2922587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3" name="Google Shape;58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84" name="Google Shape;584;p8:notes"/>
          <p:cNvSpPr txBox="1"/>
          <p:nvPr/>
        </p:nvSpPr>
        <p:spPr>
          <a:xfrm>
            <a:off x="685800" y="4343400"/>
            <a:ext cx="5462588" cy="4090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19725" cy="4048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:notes"/>
          <p:cNvSpPr txBox="1">
            <a:spLocks noGrp="1"/>
          </p:cNvSpPr>
          <p:nvPr>
            <p:ph type="sldNum" idx="12"/>
          </p:nvPr>
        </p:nvSpPr>
        <p:spPr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/>
              <a:t>7</a:t>
            </a:fld>
            <a:endParaRPr/>
          </a:p>
        </p:txBody>
      </p:sp>
      <p:sp>
        <p:nvSpPr>
          <p:cNvPr id="635" name="Google Shape;635;p10:notes"/>
          <p:cNvSpPr txBox="1"/>
          <p:nvPr/>
        </p:nvSpPr>
        <p:spPr>
          <a:xfrm>
            <a:off x="3881438" y="8686800"/>
            <a:ext cx="2919412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6" name="Google Shape;636;p10:notes"/>
          <p:cNvSpPr txBox="1"/>
          <p:nvPr/>
        </p:nvSpPr>
        <p:spPr>
          <a:xfrm>
            <a:off x="3881438" y="8686800"/>
            <a:ext cx="2922587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7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7" name="Google Shape;63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38" name="Google Shape;638;p10:notes"/>
          <p:cNvSpPr txBox="1"/>
          <p:nvPr/>
        </p:nvSpPr>
        <p:spPr>
          <a:xfrm>
            <a:off x="685800" y="4343400"/>
            <a:ext cx="5462588" cy="4090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19725" cy="4048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1:notes"/>
          <p:cNvSpPr txBox="1">
            <a:spLocks noGrp="1"/>
          </p:cNvSpPr>
          <p:nvPr>
            <p:ph type="sldNum" idx="12"/>
          </p:nvPr>
        </p:nvSpPr>
        <p:spPr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/>
              <a:t>8</a:t>
            </a:fld>
            <a:endParaRPr/>
          </a:p>
        </p:txBody>
      </p:sp>
      <p:sp>
        <p:nvSpPr>
          <p:cNvPr id="669" name="Google Shape;669;p11:notes"/>
          <p:cNvSpPr txBox="1"/>
          <p:nvPr/>
        </p:nvSpPr>
        <p:spPr>
          <a:xfrm>
            <a:off x="3881438" y="8686800"/>
            <a:ext cx="2919412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0" name="Google Shape;670;p11:notes"/>
          <p:cNvSpPr txBox="1"/>
          <p:nvPr/>
        </p:nvSpPr>
        <p:spPr>
          <a:xfrm>
            <a:off x="3881438" y="8686800"/>
            <a:ext cx="2922587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8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71" name="Google Shape;67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72" name="Google Shape;672;p11:notes"/>
          <p:cNvSpPr txBox="1"/>
          <p:nvPr/>
        </p:nvSpPr>
        <p:spPr>
          <a:xfrm>
            <a:off x="685800" y="4343400"/>
            <a:ext cx="5462588" cy="4090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19725" cy="4048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12:notes"/>
          <p:cNvSpPr txBox="1">
            <a:spLocks noGrp="1"/>
          </p:cNvSpPr>
          <p:nvPr>
            <p:ph type="sldNum" idx="12"/>
          </p:nvPr>
        </p:nvSpPr>
        <p:spPr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/>
              <a:t>9</a:t>
            </a:fld>
            <a:endParaRPr/>
          </a:p>
        </p:txBody>
      </p:sp>
      <p:sp>
        <p:nvSpPr>
          <p:cNvPr id="716" name="Google Shape;716;p12:notes"/>
          <p:cNvSpPr txBox="1"/>
          <p:nvPr/>
        </p:nvSpPr>
        <p:spPr>
          <a:xfrm>
            <a:off x="3881438" y="8686800"/>
            <a:ext cx="2919412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7" name="Google Shape;717;p12:notes"/>
          <p:cNvSpPr txBox="1"/>
          <p:nvPr/>
        </p:nvSpPr>
        <p:spPr>
          <a:xfrm>
            <a:off x="3881438" y="8686800"/>
            <a:ext cx="2922587" cy="40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 sz="14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18" name="Google Shape;71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719" name="Google Shape;719;p12:notes"/>
          <p:cNvSpPr txBox="1"/>
          <p:nvPr/>
        </p:nvSpPr>
        <p:spPr>
          <a:xfrm>
            <a:off x="685800" y="4343400"/>
            <a:ext cx="5462588" cy="4090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19725" cy="4048125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6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8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8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8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8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8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8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71"/>
          <p:cNvSpPr txBox="1"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p71"/>
          <p:cNvSpPr txBox="1"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71"/>
          <p:cNvSpPr txBox="1"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9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lvl="0" algn="ctr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spcBef>
                <a:spcPts val="7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6" name="Google Shape;186;p94"/>
          <p:cNvSpPr txBox="1"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94"/>
          <p:cNvSpPr txBox="1"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94"/>
          <p:cNvSpPr txBox="1"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95"/>
          <p:cNvSpPr txBox="1">
            <a:spLocks noGrp="1"/>
          </p:cNvSpPr>
          <p:nvPr>
            <p:ph type="title"/>
          </p:nvPr>
        </p:nvSpPr>
        <p:spPr>
          <a:xfrm>
            <a:off x="914401" y="463551"/>
            <a:ext cx="10350500" cy="143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95"/>
          <p:cNvSpPr txBox="1">
            <a:spLocks noGrp="1"/>
          </p:cNvSpPr>
          <p:nvPr>
            <p:ph type="body" idx="1"/>
          </p:nvPr>
        </p:nvSpPr>
        <p:spPr>
          <a:xfrm>
            <a:off x="914401" y="1981201"/>
            <a:ext cx="10350500" cy="423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2" name="Google Shape;192;p95"/>
          <p:cNvSpPr txBox="1"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95"/>
          <p:cNvSpPr txBox="1"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95"/>
          <p:cNvSpPr txBox="1"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96"/>
          <p:cNvSpPr txBox="1"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96"/>
          <p:cNvSpPr txBox="1"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2400"/>
              <a:buNone/>
              <a:defRPr sz="2400"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2000"/>
              <a:buNone/>
              <a:defRPr sz="20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98" name="Google Shape;198;p96"/>
          <p:cNvSpPr txBox="1"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96"/>
          <p:cNvSpPr txBox="1"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96"/>
          <p:cNvSpPr txBox="1"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97"/>
          <p:cNvSpPr txBox="1">
            <a:spLocks noGrp="1"/>
          </p:cNvSpPr>
          <p:nvPr>
            <p:ph type="title"/>
          </p:nvPr>
        </p:nvSpPr>
        <p:spPr>
          <a:xfrm>
            <a:off x="914401" y="463551"/>
            <a:ext cx="10350500" cy="143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97"/>
          <p:cNvSpPr txBox="1">
            <a:spLocks noGrp="1"/>
          </p:cNvSpPr>
          <p:nvPr>
            <p:ph type="body" idx="1"/>
          </p:nvPr>
        </p:nvSpPr>
        <p:spPr>
          <a:xfrm>
            <a:off x="914400" y="1981201"/>
            <a:ext cx="5073651" cy="423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4" name="Google Shape;204;p97"/>
          <p:cNvSpPr txBox="1">
            <a:spLocks noGrp="1"/>
          </p:cNvSpPr>
          <p:nvPr>
            <p:ph type="body" idx="2"/>
          </p:nvPr>
        </p:nvSpPr>
        <p:spPr>
          <a:xfrm>
            <a:off x="6191252" y="1981201"/>
            <a:ext cx="5073649" cy="423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5" name="Google Shape;205;p97"/>
          <p:cNvSpPr txBox="1"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97"/>
          <p:cNvSpPr txBox="1"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97"/>
          <p:cNvSpPr txBox="1"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98"/>
          <p:cNvSpPr txBox="1"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98"/>
          <p:cNvSpPr txBox="1"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11" name="Google Shape;211;p98"/>
          <p:cNvSpPr txBox="1">
            <a:spLocks noGrp="1"/>
          </p:cNvSpPr>
          <p:nvPr>
            <p:ph type="body" idx="2"/>
          </p:nvPr>
        </p:nvSpPr>
        <p:spPr>
          <a:xfrm>
            <a:off x="840318" y="2505075"/>
            <a:ext cx="5158316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2" name="Google Shape;212;p9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71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2400"/>
              <a:buNone/>
              <a:defRPr sz="2400" b="1"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13" name="Google Shape;213;p9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71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4" name="Google Shape;214;p98"/>
          <p:cNvSpPr txBox="1"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p98"/>
          <p:cNvSpPr txBox="1"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98"/>
          <p:cNvSpPr txBox="1"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99"/>
          <p:cNvSpPr txBox="1">
            <a:spLocks noGrp="1"/>
          </p:cNvSpPr>
          <p:nvPr>
            <p:ph type="title"/>
          </p:nvPr>
        </p:nvSpPr>
        <p:spPr>
          <a:xfrm>
            <a:off x="914401" y="463551"/>
            <a:ext cx="10350500" cy="143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9" name="Google Shape;219;p99"/>
          <p:cNvSpPr txBox="1"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99"/>
          <p:cNvSpPr txBox="1"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99"/>
          <p:cNvSpPr txBox="1"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100"/>
          <p:cNvSpPr txBox="1"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100"/>
          <p:cNvSpPr txBox="1">
            <a:spLocks noGrp="1"/>
          </p:cNvSpPr>
          <p:nvPr>
            <p:ph type="body" idx="1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 sz="3200"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1400"/>
              <a:buNone/>
              <a:defRPr sz="28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 sz="24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20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25" name="Google Shape;225;p100"/>
          <p:cNvSpPr txBox="1">
            <a:spLocks noGrp="1"/>
          </p:cNvSpPr>
          <p:nvPr>
            <p:ph type="body" idx="2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26" name="Google Shape;226;p100"/>
          <p:cNvSpPr txBox="1"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7" name="Google Shape;227;p100"/>
          <p:cNvSpPr txBox="1"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100"/>
          <p:cNvSpPr txBox="1"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7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3" name="Google Shape;63;p7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7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01"/>
          <p:cNvSpPr txBox="1"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101"/>
          <p:cNvSpPr>
            <a:spLocks noGrp="1"/>
          </p:cNvSpPr>
          <p:nvPr>
            <p:ph type="pic" idx="2"/>
          </p:nvPr>
        </p:nvSpPr>
        <p:spPr>
          <a:xfrm>
            <a:off x="5183717" y="987426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R="0" lvl="0" algn="l" rtl="0"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  <a:defRPr sz="3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70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2" name="Google Shape;232;p101"/>
          <p:cNvSpPr txBox="1">
            <a:spLocks noGrp="1"/>
          </p:cNvSpPr>
          <p:nvPr>
            <p:ph type="body" idx="1"/>
          </p:nvPr>
        </p:nvSpPr>
        <p:spPr>
          <a:xfrm>
            <a:off x="840318" y="2057400"/>
            <a:ext cx="393276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33" name="Google Shape;233;p101"/>
          <p:cNvSpPr txBox="1"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101"/>
          <p:cNvSpPr txBox="1"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101"/>
          <p:cNvSpPr txBox="1"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02"/>
          <p:cNvSpPr txBox="1">
            <a:spLocks noGrp="1"/>
          </p:cNvSpPr>
          <p:nvPr>
            <p:ph type="title"/>
          </p:nvPr>
        </p:nvSpPr>
        <p:spPr>
          <a:xfrm>
            <a:off x="914401" y="463551"/>
            <a:ext cx="10350500" cy="143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102"/>
          <p:cNvSpPr txBox="1">
            <a:spLocks noGrp="1"/>
          </p:cNvSpPr>
          <p:nvPr>
            <p:ph type="body" idx="1"/>
          </p:nvPr>
        </p:nvSpPr>
        <p:spPr>
          <a:xfrm rot="5400000">
            <a:off x="3973513" y="-1077912"/>
            <a:ext cx="4232275" cy="103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39" name="Google Shape;239;p102"/>
          <p:cNvSpPr txBox="1"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02"/>
          <p:cNvSpPr txBox="1"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102"/>
          <p:cNvSpPr txBox="1"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03"/>
          <p:cNvSpPr txBox="1">
            <a:spLocks noGrp="1"/>
          </p:cNvSpPr>
          <p:nvPr>
            <p:ph type="title"/>
          </p:nvPr>
        </p:nvSpPr>
        <p:spPr>
          <a:xfrm rot="5400000">
            <a:off x="7096655" y="2045230"/>
            <a:ext cx="5749925" cy="2586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103"/>
          <p:cNvSpPr txBox="1">
            <a:spLocks noGrp="1"/>
          </p:cNvSpPr>
          <p:nvPr>
            <p:ph type="body" idx="1"/>
          </p:nvPr>
        </p:nvSpPr>
        <p:spPr>
          <a:xfrm rot="5400000">
            <a:off x="1819804" y="-441853"/>
            <a:ext cx="5749925" cy="7560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lvl="0" indent="-228600" algn="l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70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60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50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5" name="Google Shape;245;p103"/>
          <p:cNvSpPr txBox="1"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103"/>
          <p:cNvSpPr txBox="1"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103"/>
          <p:cNvSpPr txBox="1"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7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7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7" name="Google Shape;257;p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8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8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61" name="Google Shape;261;p8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8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8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8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8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7" name="Google Shape;267;p8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8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8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8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8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73" name="Google Shape;273;p8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4" name="Google Shape;274;p8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5" name="Google Shape;275;p8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8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8" name="Google Shape;278;p8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9" name="Google Shape;279;p8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0" name="Google Shape;280;p8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8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2" name="Google Shape;282;p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8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5" name="Google Shape;285;p8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86" name="Google Shape;286;p8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7" name="Google Shape;287;p8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88" name="Google Shape;288;p8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9" name="Google Shape;289;p8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8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8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8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7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7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7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9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9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00" name="Google Shape;300;p9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1" name="Google Shape;301;p9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9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9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9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6" name="Google Shape;306;p9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7" name="Google Shape;307;p9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08" name="Google Shape;308;p9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9" name="Google Shape;309;p9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9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9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3" name="Google Shape;313;p9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4" name="Google Shape;314;p9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9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6" name="Google Shape;316;p9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9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9" name="Google Shape;319;p9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0" name="Google Shape;320;p9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p9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2" name="Google Shape;322;p9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7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7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7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7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7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7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7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7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88" name="Google Shape;88;p7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9" name="Google Shape;89;p7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0" name="Google Shape;90;p7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p7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7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7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7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8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02" name="Google Shape;102;p8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3" name="Google Shape;103;p8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8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8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8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8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p8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10" name="Google Shape;110;p8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8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8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jp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2" name="Google Shape;52;p6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6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70"/>
          <p:cNvGrpSpPr/>
          <p:nvPr/>
        </p:nvGrpSpPr>
        <p:grpSpPr>
          <a:xfrm>
            <a:off x="0" y="0"/>
            <a:ext cx="12183532" cy="6851650"/>
            <a:chOff x="0" y="0"/>
            <a:chExt cx="5756" cy="4316"/>
          </a:xfrm>
        </p:grpSpPr>
        <p:grpSp>
          <p:nvGrpSpPr>
            <p:cNvPr id="127" name="Google Shape;127;p70"/>
            <p:cNvGrpSpPr/>
            <p:nvPr/>
          </p:nvGrpSpPr>
          <p:grpSpPr>
            <a:xfrm>
              <a:off x="0" y="0"/>
              <a:ext cx="5756" cy="4316"/>
              <a:chOff x="0" y="0"/>
              <a:chExt cx="5756" cy="4316"/>
            </a:xfrm>
          </p:grpSpPr>
          <p:cxnSp>
            <p:nvCxnSpPr>
              <p:cNvPr id="128" name="Google Shape;128;p70"/>
              <p:cNvCxnSpPr/>
              <p:nvPr/>
            </p:nvCxnSpPr>
            <p:spPr>
              <a:xfrm>
                <a:off x="288" y="0"/>
                <a:ext cx="0" cy="4316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129" name="Google Shape;129;p70"/>
              <p:cNvCxnSpPr/>
              <p:nvPr/>
            </p:nvCxnSpPr>
            <p:spPr>
              <a:xfrm>
                <a:off x="576" y="0"/>
                <a:ext cx="0" cy="4316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130" name="Google Shape;130;p70"/>
              <p:cNvCxnSpPr/>
              <p:nvPr/>
            </p:nvCxnSpPr>
            <p:spPr>
              <a:xfrm>
                <a:off x="864" y="0"/>
                <a:ext cx="0" cy="4316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131" name="Google Shape;131;p70"/>
              <p:cNvCxnSpPr/>
              <p:nvPr/>
            </p:nvCxnSpPr>
            <p:spPr>
              <a:xfrm>
                <a:off x="1152" y="0"/>
                <a:ext cx="0" cy="4316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132" name="Google Shape;132;p70"/>
              <p:cNvCxnSpPr/>
              <p:nvPr/>
            </p:nvCxnSpPr>
            <p:spPr>
              <a:xfrm>
                <a:off x="1440" y="0"/>
                <a:ext cx="0" cy="4316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133" name="Google Shape;133;p70"/>
              <p:cNvCxnSpPr/>
              <p:nvPr/>
            </p:nvCxnSpPr>
            <p:spPr>
              <a:xfrm>
                <a:off x="1728" y="0"/>
                <a:ext cx="0" cy="4316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134" name="Google Shape;134;p70"/>
              <p:cNvCxnSpPr/>
              <p:nvPr/>
            </p:nvCxnSpPr>
            <p:spPr>
              <a:xfrm>
                <a:off x="2016" y="0"/>
                <a:ext cx="0" cy="4316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135" name="Google Shape;135;p70"/>
              <p:cNvCxnSpPr/>
              <p:nvPr/>
            </p:nvCxnSpPr>
            <p:spPr>
              <a:xfrm>
                <a:off x="2304" y="0"/>
                <a:ext cx="0" cy="4316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136" name="Google Shape;136;p70"/>
              <p:cNvCxnSpPr/>
              <p:nvPr/>
            </p:nvCxnSpPr>
            <p:spPr>
              <a:xfrm>
                <a:off x="2592" y="0"/>
                <a:ext cx="0" cy="4316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137" name="Google Shape;137;p70"/>
              <p:cNvCxnSpPr/>
              <p:nvPr/>
            </p:nvCxnSpPr>
            <p:spPr>
              <a:xfrm>
                <a:off x="2880" y="0"/>
                <a:ext cx="0" cy="4316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138" name="Google Shape;138;p70"/>
              <p:cNvCxnSpPr/>
              <p:nvPr/>
            </p:nvCxnSpPr>
            <p:spPr>
              <a:xfrm>
                <a:off x="3168" y="0"/>
                <a:ext cx="0" cy="4316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139" name="Google Shape;139;p70"/>
              <p:cNvCxnSpPr/>
              <p:nvPr/>
            </p:nvCxnSpPr>
            <p:spPr>
              <a:xfrm>
                <a:off x="3456" y="0"/>
                <a:ext cx="0" cy="4316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140" name="Google Shape;140;p70"/>
              <p:cNvCxnSpPr/>
              <p:nvPr/>
            </p:nvCxnSpPr>
            <p:spPr>
              <a:xfrm>
                <a:off x="3744" y="0"/>
                <a:ext cx="0" cy="4316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141" name="Google Shape;141;p70"/>
              <p:cNvCxnSpPr/>
              <p:nvPr/>
            </p:nvCxnSpPr>
            <p:spPr>
              <a:xfrm>
                <a:off x="4032" y="0"/>
                <a:ext cx="0" cy="4316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142" name="Google Shape;142;p70"/>
              <p:cNvCxnSpPr/>
              <p:nvPr/>
            </p:nvCxnSpPr>
            <p:spPr>
              <a:xfrm>
                <a:off x="4320" y="0"/>
                <a:ext cx="0" cy="4316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143" name="Google Shape;143;p70"/>
              <p:cNvCxnSpPr/>
              <p:nvPr/>
            </p:nvCxnSpPr>
            <p:spPr>
              <a:xfrm>
                <a:off x="4608" y="0"/>
                <a:ext cx="0" cy="4316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144" name="Google Shape;144;p70"/>
              <p:cNvCxnSpPr/>
              <p:nvPr/>
            </p:nvCxnSpPr>
            <p:spPr>
              <a:xfrm>
                <a:off x="4896" y="0"/>
                <a:ext cx="0" cy="4316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145" name="Google Shape;145;p70"/>
              <p:cNvCxnSpPr/>
              <p:nvPr/>
            </p:nvCxnSpPr>
            <p:spPr>
              <a:xfrm>
                <a:off x="5184" y="0"/>
                <a:ext cx="0" cy="4316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cxnSp>
            <p:nvCxnSpPr>
              <p:cNvPr id="146" name="Google Shape;146;p70"/>
              <p:cNvCxnSpPr/>
              <p:nvPr/>
            </p:nvCxnSpPr>
            <p:spPr>
              <a:xfrm>
                <a:off x="5472" y="0"/>
                <a:ext cx="0" cy="4316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  <p:grpSp>
            <p:nvGrpSpPr>
              <p:cNvPr id="147" name="Google Shape;147;p70"/>
              <p:cNvGrpSpPr/>
              <p:nvPr/>
            </p:nvGrpSpPr>
            <p:grpSpPr>
              <a:xfrm>
                <a:off x="0" y="336"/>
                <a:ext cx="5756" cy="3742"/>
                <a:chOff x="0" y="336"/>
                <a:chExt cx="5756" cy="3742"/>
              </a:xfrm>
            </p:grpSpPr>
            <p:cxnSp>
              <p:nvCxnSpPr>
                <p:cNvPr id="148" name="Google Shape;148;p70"/>
                <p:cNvCxnSpPr/>
                <p:nvPr/>
              </p:nvCxnSpPr>
              <p:spPr>
                <a:xfrm>
                  <a:off x="0" y="336"/>
                  <a:ext cx="5756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149" name="Google Shape;149;p70"/>
                <p:cNvCxnSpPr/>
                <p:nvPr/>
              </p:nvCxnSpPr>
              <p:spPr>
                <a:xfrm>
                  <a:off x="0" y="624"/>
                  <a:ext cx="5756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150" name="Google Shape;150;p70"/>
                <p:cNvCxnSpPr/>
                <p:nvPr/>
              </p:nvCxnSpPr>
              <p:spPr>
                <a:xfrm>
                  <a:off x="0" y="912"/>
                  <a:ext cx="5756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151" name="Google Shape;151;p70"/>
                <p:cNvCxnSpPr/>
                <p:nvPr/>
              </p:nvCxnSpPr>
              <p:spPr>
                <a:xfrm>
                  <a:off x="0" y="1200"/>
                  <a:ext cx="5756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152" name="Google Shape;152;p70"/>
                <p:cNvCxnSpPr/>
                <p:nvPr/>
              </p:nvCxnSpPr>
              <p:spPr>
                <a:xfrm>
                  <a:off x="0" y="1488"/>
                  <a:ext cx="5756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153" name="Google Shape;153;p70"/>
                <p:cNvCxnSpPr/>
                <p:nvPr/>
              </p:nvCxnSpPr>
              <p:spPr>
                <a:xfrm>
                  <a:off x="0" y="1776"/>
                  <a:ext cx="5756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154" name="Google Shape;154;p70"/>
                <p:cNvCxnSpPr/>
                <p:nvPr/>
              </p:nvCxnSpPr>
              <p:spPr>
                <a:xfrm>
                  <a:off x="0" y="2062"/>
                  <a:ext cx="5756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155" name="Google Shape;155;p70"/>
                <p:cNvCxnSpPr/>
                <p:nvPr/>
              </p:nvCxnSpPr>
              <p:spPr>
                <a:xfrm>
                  <a:off x="0" y="2350"/>
                  <a:ext cx="5756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156" name="Google Shape;156;p70"/>
                <p:cNvCxnSpPr/>
                <p:nvPr/>
              </p:nvCxnSpPr>
              <p:spPr>
                <a:xfrm>
                  <a:off x="0" y="2638"/>
                  <a:ext cx="5756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157" name="Google Shape;157;p70"/>
                <p:cNvCxnSpPr/>
                <p:nvPr/>
              </p:nvCxnSpPr>
              <p:spPr>
                <a:xfrm>
                  <a:off x="0" y="2926"/>
                  <a:ext cx="5756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158" name="Google Shape;158;p70"/>
                <p:cNvCxnSpPr/>
                <p:nvPr/>
              </p:nvCxnSpPr>
              <p:spPr>
                <a:xfrm>
                  <a:off x="0" y="3214"/>
                  <a:ext cx="5756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159" name="Google Shape;159;p70"/>
                <p:cNvCxnSpPr/>
                <p:nvPr/>
              </p:nvCxnSpPr>
              <p:spPr>
                <a:xfrm>
                  <a:off x="0" y="3502"/>
                  <a:ext cx="5756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160" name="Google Shape;160;p70"/>
                <p:cNvCxnSpPr/>
                <p:nvPr/>
              </p:nvCxnSpPr>
              <p:spPr>
                <a:xfrm>
                  <a:off x="0" y="3790"/>
                  <a:ext cx="5756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cxnSp>
              <p:nvCxnSpPr>
                <p:cNvPr id="161" name="Google Shape;161;p70"/>
                <p:cNvCxnSpPr/>
                <p:nvPr/>
              </p:nvCxnSpPr>
              <p:spPr>
                <a:xfrm>
                  <a:off x="0" y="4078"/>
                  <a:ext cx="5756" cy="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FFFF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</p:grpSp>
        </p:grpSp>
        <p:grpSp>
          <p:nvGrpSpPr>
            <p:cNvPr id="162" name="Google Shape;162;p70"/>
            <p:cNvGrpSpPr/>
            <p:nvPr/>
          </p:nvGrpSpPr>
          <p:grpSpPr>
            <a:xfrm>
              <a:off x="387" y="3938"/>
              <a:ext cx="4987" cy="378"/>
              <a:chOff x="387" y="3938"/>
              <a:chExt cx="4987" cy="378"/>
            </a:xfrm>
          </p:grpSpPr>
          <p:sp>
            <p:nvSpPr>
              <p:cNvPr id="163" name="Google Shape;163;p70"/>
              <p:cNvSpPr/>
              <p:nvPr/>
            </p:nvSpPr>
            <p:spPr>
              <a:xfrm rot="5400000" flipH="1">
                <a:off x="4569" y="3498"/>
                <a:ext cx="365" cy="1246"/>
              </a:xfrm>
              <a:custGeom>
                <a:avLst/>
                <a:gdLst/>
                <a:ahLst/>
                <a:cxnLst/>
                <a:rect l="l" t="t" r="r" b="b"/>
                <a:pathLst>
                  <a:path w="290" h="1250" extrusionOk="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4" name="Google Shape;164;p70"/>
              <p:cNvSpPr/>
              <p:nvPr/>
            </p:nvSpPr>
            <p:spPr>
              <a:xfrm rot="5400000" flipH="1">
                <a:off x="4732" y="3680"/>
                <a:ext cx="28" cy="1244"/>
              </a:xfrm>
              <a:prstGeom prst="rect">
                <a:avLst/>
              </a:prstGeom>
              <a:blipFill rotWithShape="0">
                <a:blip r:embed="rId13">
                  <a:alphaModFix/>
                </a:blip>
                <a:tile tx="8" ty="0" sx="100000" sy="100000" flip="none" algn="tl"/>
              </a:blip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5" name="Google Shape;165;p70"/>
              <p:cNvSpPr/>
              <p:nvPr/>
            </p:nvSpPr>
            <p:spPr>
              <a:xfrm rot="5400000" flipH="1">
                <a:off x="832" y="3498"/>
                <a:ext cx="365" cy="1246"/>
              </a:xfrm>
              <a:custGeom>
                <a:avLst/>
                <a:gdLst/>
                <a:ahLst/>
                <a:cxnLst/>
                <a:rect l="l" t="t" r="r" b="b"/>
                <a:pathLst>
                  <a:path w="290" h="1250" extrusionOk="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6" name="Google Shape;166;p70"/>
              <p:cNvSpPr/>
              <p:nvPr/>
            </p:nvSpPr>
            <p:spPr>
              <a:xfrm rot="5400000" flipH="1">
                <a:off x="995" y="3680"/>
                <a:ext cx="28" cy="1244"/>
              </a:xfrm>
              <a:prstGeom prst="rect">
                <a:avLst/>
              </a:prstGeom>
              <a:blipFill rotWithShape="0">
                <a:blip r:embed="rId13">
                  <a:alphaModFix/>
                </a:blip>
                <a:tile tx="8" ty="0" sx="100000" sy="100000" flip="none" algn="tl"/>
              </a:blip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70"/>
              <p:cNvSpPr/>
              <p:nvPr/>
            </p:nvSpPr>
            <p:spPr>
              <a:xfrm rot="5400000" flipH="1">
                <a:off x="2704" y="3214"/>
                <a:ext cx="365" cy="1813"/>
              </a:xfrm>
              <a:custGeom>
                <a:avLst/>
                <a:gdLst/>
                <a:ahLst/>
                <a:cxnLst/>
                <a:rect l="l" t="t" r="r" b="b"/>
                <a:pathLst>
                  <a:path w="290" h="1250" extrusionOk="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70"/>
              <p:cNvSpPr/>
              <p:nvPr/>
            </p:nvSpPr>
            <p:spPr>
              <a:xfrm rot="5400000" flipH="1">
                <a:off x="2862" y="3397"/>
                <a:ext cx="28" cy="1810"/>
              </a:xfrm>
              <a:prstGeom prst="rect">
                <a:avLst/>
              </a:prstGeom>
              <a:blipFill rotWithShape="0">
                <a:blip r:embed="rId13">
                  <a:alphaModFix/>
                </a:blip>
                <a:tile tx="-9" ty="0" sx="100000" sy="100000" flip="none" algn="tl"/>
              </a:blip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69" name="Google Shape;169;p70"/>
          <p:cNvGrpSpPr/>
          <p:nvPr/>
        </p:nvGrpSpPr>
        <p:grpSpPr>
          <a:xfrm>
            <a:off x="0" y="0"/>
            <a:ext cx="12183533" cy="230188"/>
            <a:chOff x="0" y="0"/>
            <a:chExt cx="5756" cy="145"/>
          </a:xfrm>
        </p:grpSpPr>
        <p:pic>
          <p:nvPicPr>
            <p:cNvPr id="170" name="Google Shape;170;p70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0" y="0"/>
              <a:ext cx="5756" cy="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1" name="Google Shape;171;p70"/>
            <p:cNvSpPr/>
            <p:nvPr/>
          </p:nvSpPr>
          <p:spPr>
            <a:xfrm>
              <a:off x="0" y="92"/>
              <a:ext cx="5756" cy="26"/>
            </a:xfrm>
            <a:prstGeom prst="rect">
              <a:avLst/>
            </a:prstGeom>
            <a:blipFill rotWithShape="1">
              <a:blip r:embed="rId13">
                <a:alphaModFix/>
              </a:blip>
              <a:tile tx="0" ty="0" sx="100000" sy="100000" flip="none" algn="tl"/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70"/>
            <p:cNvSpPr/>
            <p:nvPr/>
          </p:nvSpPr>
          <p:spPr>
            <a:xfrm>
              <a:off x="0" y="119"/>
              <a:ext cx="5756" cy="26"/>
            </a:xfrm>
            <a:prstGeom prst="rect">
              <a:avLst/>
            </a:prstGeom>
            <a:solidFill>
              <a:srgbClr val="476F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73" name="Google Shape;173;p70"/>
          <p:cNvPicPr preferRelativeResize="0"/>
          <p:nvPr/>
        </p:nvPicPr>
        <p:blipFill rotWithShape="1">
          <a:blip r:embed="rId15">
            <a:alphaModFix/>
          </a:blip>
          <a:srcRect l="9967" t="10051" r="9966" b="10050"/>
          <a:stretch/>
        </p:blipFill>
        <p:spPr>
          <a:xfrm>
            <a:off x="48684" y="273050"/>
            <a:ext cx="1234016" cy="693738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70"/>
          <p:cNvSpPr txBox="1">
            <a:spLocks noGrp="1"/>
          </p:cNvSpPr>
          <p:nvPr>
            <p:ph type="title"/>
          </p:nvPr>
        </p:nvSpPr>
        <p:spPr>
          <a:xfrm>
            <a:off x="914401" y="463551"/>
            <a:ext cx="10350500" cy="14319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FFC54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FFC545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FFC545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FFC545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FFC545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FFC545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FFC545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FFC545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FFC54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p70"/>
          <p:cNvSpPr txBox="1">
            <a:spLocks noGrp="1"/>
          </p:cNvSpPr>
          <p:nvPr>
            <p:ph type="body" idx="1"/>
          </p:nvPr>
        </p:nvSpPr>
        <p:spPr>
          <a:xfrm>
            <a:off x="914401" y="1981201"/>
            <a:ext cx="10350500" cy="4232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>
            <a:lvl1pPr marL="457200" marR="0" lvl="0" indent="-228600" algn="l" rtl="0">
              <a:spcBef>
                <a:spcPts val="8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700"/>
              </a:spcBef>
              <a:spcAft>
                <a:spcPts val="0"/>
              </a:spcAft>
              <a:buSzPts val="1400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600"/>
              </a:spcBef>
              <a:spcAft>
                <a:spcPts val="0"/>
              </a:spcAft>
              <a:buSzPts val="1400"/>
              <a:buNone/>
              <a:defRPr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500"/>
              </a:spcBef>
              <a:spcAft>
                <a:spcPts val="0"/>
              </a:spcAft>
              <a:buSzPts val="1400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" name="Google Shape;176;p70"/>
          <p:cNvSpPr txBox="1"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7" name="Google Shape;177;p70"/>
          <p:cNvSpPr txBox="1"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p70"/>
          <p:cNvSpPr txBox="1"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  <a:defRPr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7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0" name="Google Shape;250;p7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1" name="Google Shape;251;p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2" name="Google Shape;252;p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3" name="Google Shape;253;p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000"/>
        </a:solidFill>
        <a:effectLst/>
      </p:bgPr>
    </p:bg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"/>
          <p:cNvSpPr txBox="1"/>
          <p:nvPr/>
        </p:nvSpPr>
        <p:spPr>
          <a:xfrm>
            <a:off x="678136" y="258376"/>
            <a:ext cx="8531225" cy="4290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8800" dirty="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Informática II</a:t>
            </a: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" dirty="0">
              <a:solidFill>
                <a:srgbClr val="FFFF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09550" marR="0" lvl="0" indent="-209550" algn="l" rtl="0">
              <a:lnSpc>
                <a:spcPct val="90000"/>
              </a:lnSpc>
              <a:spcBef>
                <a:spcPts val="675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●"/>
            </a:pPr>
            <a:r>
              <a:rPr lang="es-AR" sz="4000" dirty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 Análisis de un circuito Inteligente</a:t>
            </a:r>
            <a:endParaRPr dirty="0"/>
          </a:p>
          <a:p>
            <a:pPr marL="0" marR="0" lvl="0" indent="-254000" algn="l" rtl="0">
              <a:lnSpc>
                <a:spcPct val="90000"/>
              </a:lnSpc>
              <a:spcBef>
                <a:spcPts val="825"/>
              </a:spcBef>
              <a:spcAft>
                <a:spcPts val="0"/>
              </a:spcAft>
              <a:buClr>
                <a:srgbClr val="3333CC"/>
              </a:buClr>
              <a:buSzPts val="4000"/>
              <a:buFont typeface="Arial"/>
              <a:buChar char="•"/>
            </a:pPr>
            <a:r>
              <a:rPr lang="es-AR" sz="4000" dirty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 Génesis de los lenguajes</a:t>
            </a:r>
            <a:endParaRPr dirty="0"/>
          </a:p>
          <a:p>
            <a:pPr marL="0" marR="0" lvl="0" indent="-254000" algn="l" rtl="0">
              <a:lnSpc>
                <a:spcPct val="90000"/>
              </a:lnSpc>
              <a:spcBef>
                <a:spcPts val="2025"/>
              </a:spcBef>
              <a:spcAft>
                <a:spcPts val="0"/>
              </a:spcAft>
              <a:buClr>
                <a:srgbClr val="3333CC"/>
              </a:buClr>
              <a:buSzPts val="4000"/>
              <a:buFont typeface="Arial"/>
              <a:buChar char="•"/>
            </a:pPr>
            <a:r>
              <a:rPr lang="es-AR" sz="4000" dirty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Método de trabajo en SSEE</a:t>
            </a:r>
            <a:endParaRPr dirty="0"/>
          </a:p>
          <a:p>
            <a:pPr marL="0" marR="0" lvl="0" indent="-254000" algn="l" rtl="0">
              <a:lnSpc>
                <a:spcPct val="90000"/>
              </a:lnSpc>
              <a:spcBef>
                <a:spcPts val="2025"/>
              </a:spcBef>
              <a:spcAft>
                <a:spcPts val="0"/>
              </a:spcAft>
              <a:buClr>
                <a:srgbClr val="3333CC"/>
              </a:buClr>
              <a:buSzPts val="4000"/>
              <a:buFont typeface="Arial"/>
              <a:buChar char="•"/>
            </a:pPr>
            <a:r>
              <a:rPr lang="es-AR" sz="4000" dirty="0">
                <a:solidFill>
                  <a:srgbClr val="3333CC"/>
                </a:solidFill>
                <a:latin typeface="Arial"/>
                <a:ea typeface="Arial"/>
                <a:cs typeface="Arial"/>
                <a:sym typeface="Arial"/>
              </a:rPr>
              <a:t> Acceso a registros</a:t>
            </a:r>
            <a:endParaRPr dirty="0"/>
          </a:p>
        </p:txBody>
      </p:sp>
      <p:pic>
        <p:nvPicPr>
          <p:cNvPr id="332" name="Google Shape;332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23744" y="404664"/>
            <a:ext cx="1250950" cy="1600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4" name="Google Shape;334;p1"/>
          <p:cNvGrpSpPr/>
          <p:nvPr/>
        </p:nvGrpSpPr>
        <p:grpSpPr>
          <a:xfrm>
            <a:off x="9336360" y="4437112"/>
            <a:ext cx="2349520" cy="1712364"/>
            <a:chOff x="8328248" y="4653136"/>
            <a:chExt cx="2349520" cy="1712364"/>
          </a:xfrm>
        </p:grpSpPr>
        <p:pic>
          <p:nvPicPr>
            <p:cNvPr id="335" name="Google Shape;335;p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8328248" y="4653136"/>
              <a:ext cx="2349520" cy="17123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6" name="Google Shape;336;p1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9793791" y="4671460"/>
              <a:ext cx="876066" cy="7468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3"/>
          <p:cNvSpPr txBox="1"/>
          <p:nvPr/>
        </p:nvSpPr>
        <p:spPr>
          <a:xfrm>
            <a:off x="2209800" y="6283325"/>
            <a:ext cx="18478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</a:pPr>
            <a:r>
              <a:rPr lang="es-AR"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rPr>
              <a:t>Info2 - UTN-FRBA</a:t>
            </a:r>
            <a:endParaRPr/>
          </a:p>
        </p:txBody>
      </p:sp>
      <p:sp>
        <p:nvSpPr>
          <p:cNvPr id="805" name="Google Shape;805;p13"/>
          <p:cNvSpPr txBox="1"/>
          <p:nvPr/>
        </p:nvSpPr>
        <p:spPr>
          <a:xfrm>
            <a:off x="4648200" y="6283325"/>
            <a:ext cx="28384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</a:pPr>
            <a:r>
              <a:rPr lang="es-AR"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rPr>
              <a:t>@2011 - Ing. M. Trujillo</a:t>
            </a:r>
            <a:endParaRPr/>
          </a:p>
        </p:txBody>
      </p:sp>
      <p:sp>
        <p:nvSpPr>
          <p:cNvPr id="806" name="Google Shape;806;p13"/>
          <p:cNvSpPr txBox="1"/>
          <p:nvPr/>
        </p:nvSpPr>
        <p:spPr>
          <a:xfrm>
            <a:off x="8077200" y="6283325"/>
            <a:ext cx="18478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sz="1400">
              <a:solidFill>
                <a:srgbClr val="99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13"/>
          <p:cNvSpPr/>
          <p:nvPr/>
        </p:nvSpPr>
        <p:spPr>
          <a:xfrm>
            <a:off x="7034213" y="4013200"/>
            <a:ext cx="1439862" cy="863600"/>
          </a:xfrm>
          <a:prstGeom prst="rect">
            <a:avLst/>
          </a:prstGeom>
          <a:solidFill>
            <a:srgbClr val="BBE0E3"/>
          </a:solidFill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13"/>
          <p:cNvSpPr/>
          <p:nvPr/>
        </p:nvSpPr>
        <p:spPr>
          <a:xfrm>
            <a:off x="7034213" y="1130300"/>
            <a:ext cx="1439862" cy="5043488"/>
          </a:xfrm>
          <a:prstGeom prst="rect">
            <a:avLst/>
          </a:prstGeom>
          <a:solidFill>
            <a:srgbClr val="BBE0E3"/>
          </a:solidFill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</a:pPr>
            <a:r>
              <a:rPr lang="es-A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Memoria</a:t>
            </a:r>
            <a:endParaRPr/>
          </a:p>
        </p:txBody>
      </p:sp>
      <p:sp>
        <p:nvSpPr>
          <p:cNvPr id="809" name="Google Shape;809;p13"/>
          <p:cNvSpPr/>
          <p:nvPr/>
        </p:nvSpPr>
        <p:spPr>
          <a:xfrm>
            <a:off x="2063751" y="5522913"/>
            <a:ext cx="3889375" cy="647700"/>
          </a:xfrm>
          <a:prstGeom prst="rect">
            <a:avLst/>
          </a:prstGeom>
          <a:solidFill>
            <a:srgbClr val="BBE0E3"/>
          </a:solidFill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Unidad de Entradas Salidas</a:t>
            </a:r>
            <a:endParaRPr/>
          </a:p>
        </p:txBody>
      </p:sp>
      <p:cxnSp>
        <p:nvCxnSpPr>
          <p:cNvPr id="810" name="Google Shape;810;p13"/>
          <p:cNvCxnSpPr/>
          <p:nvPr/>
        </p:nvCxnSpPr>
        <p:spPr>
          <a:xfrm>
            <a:off x="5303839" y="1422401"/>
            <a:ext cx="1587" cy="4100513"/>
          </a:xfrm>
          <a:prstGeom prst="straightConnector1">
            <a:avLst/>
          </a:prstGeom>
          <a:noFill/>
          <a:ln w="76300" cap="sq" cmpd="sng">
            <a:solidFill>
              <a:srgbClr val="FF0000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811" name="Google Shape;811;p13"/>
          <p:cNvCxnSpPr/>
          <p:nvPr/>
        </p:nvCxnSpPr>
        <p:spPr>
          <a:xfrm>
            <a:off x="4727575" y="1412876"/>
            <a:ext cx="2305050" cy="4763"/>
          </a:xfrm>
          <a:prstGeom prst="straightConnector1">
            <a:avLst/>
          </a:prstGeom>
          <a:noFill/>
          <a:ln w="76300" cap="sq" cmpd="sng">
            <a:solidFill>
              <a:srgbClr val="FF00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812" name="Google Shape;812;p13"/>
          <p:cNvCxnSpPr/>
          <p:nvPr/>
        </p:nvCxnSpPr>
        <p:spPr>
          <a:xfrm flipH="1">
            <a:off x="5665788" y="1277939"/>
            <a:ext cx="500062" cy="287337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grpSp>
        <p:nvGrpSpPr>
          <p:cNvPr id="813" name="Google Shape;813;p13"/>
          <p:cNvGrpSpPr/>
          <p:nvPr/>
        </p:nvGrpSpPr>
        <p:grpSpPr>
          <a:xfrm>
            <a:off x="8472489" y="839788"/>
            <a:ext cx="2162175" cy="5327650"/>
            <a:chOff x="4377" y="529"/>
            <a:chExt cx="1362" cy="3356"/>
          </a:xfrm>
        </p:grpSpPr>
        <p:sp>
          <p:nvSpPr>
            <p:cNvPr id="814" name="Google Shape;814;p13"/>
            <p:cNvSpPr txBox="1"/>
            <p:nvPr/>
          </p:nvSpPr>
          <p:spPr>
            <a:xfrm>
              <a:off x="4513" y="529"/>
              <a:ext cx="886" cy="2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Dirección</a:t>
              </a:r>
              <a:endParaRPr/>
            </a:p>
          </p:txBody>
        </p:sp>
        <p:sp>
          <p:nvSpPr>
            <p:cNvPr id="815" name="Google Shape;815;p13"/>
            <p:cNvSpPr txBox="1"/>
            <p:nvPr/>
          </p:nvSpPr>
          <p:spPr>
            <a:xfrm>
              <a:off x="4377" y="723"/>
              <a:ext cx="1362" cy="31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Times New Roman"/>
                <a:buNone/>
              </a:pPr>
              <a:r>
                <a:rPr lang="es-AR" sz="1000" b="1">
                  <a:solidFill>
                    <a:srgbClr val="000000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0000000000000000 - </a:t>
              </a:r>
              <a:r>
                <a:rPr lang="es-AR" sz="1000" b="1">
                  <a:solidFill>
                    <a:srgbClr val="0000FF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0000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Times New Roman"/>
                <a:buNone/>
              </a:pPr>
              <a:endParaRPr sz="1000" b="1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Times New Roman"/>
                <a:buNone/>
              </a:pPr>
              <a:r>
                <a:rPr lang="es-AR" sz="1000" b="1">
                  <a:solidFill>
                    <a:srgbClr val="000000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0000000000000001 - </a:t>
              </a:r>
              <a:r>
                <a:rPr lang="es-AR" sz="1000" b="1">
                  <a:solidFill>
                    <a:srgbClr val="0000FF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0001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Times New Roman"/>
                <a:buNone/>
              </a:pPr>
              <a:endParaRPr sz="1000" b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Times New Roman"/>
                <a:buNone/>
              </a:pPr>
              <a:r>
                <a:rPr lang="es-AR" sz="1000" b="1">
                  <a:solidFill>
                    <a:srgbClr val="000000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0000000000000010 - </a:t>
              </a:r>
              <a:r>
                <a:rPr lang="es-AR" sz="1000" b="1">
                  <a:solidFill>
                    <a:srgbClr val="0000FF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0002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Times New Roman"/>
                <a:buNone/>
              </a:pPr>
              <a:endParaRPr sz="1000" b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Times New Roman"/>
                <a:buNone/>
              </a:pPr>
              <a:r>
                <a:rPr lang="es-AR" sz="1000" b="1">
                  <a:solidFill>
                    <a:srgbClr val="000000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0000000000000011 - </a:t>
              </a:r>
              <a:r>
                <a:rPr lang="es-AR" sz="1000" b="1">
                  <a:solidFill>
                    <a:srgbClr val="0000FF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0003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Times New Roman"/>
                <a:buNone/>
              </a:pPr>
              <a:endParaRPr sz="1000" b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Times New Roman"/>
                <a:buNone/>
              </a:pPr>
              <a:endParaRPr sz="1000" b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Times New Roman"/>
                <a:buNone/>
              </a:pPr>
              <a:r>
                <a:rPr lang="es-AR" sz="1000" b="1">
                  <a:solidFill>
                    <a:srgbClr val="000000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0000000011111110 – </a:t>
              </a:r>
              <a:r>
                <a:rPr lang="es-AR" sz="1000" b="1">
                  <a:solidFill>
                    <a:srgbClr val="0000FF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00FE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Times New Roman"/>
                <a:buNone/>
              </a:pPr>
              <a:endParaRPr sz="1000" b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Times New Roman"/>
                <a:buNone/>
              </a:pPr>
              <a:r>
                <a:rPr lang="es-AR" sz="1000" b="1">
                  <a:solidFill>
                    <a:srgbClr val="000000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0000000011111111 – </a:t>
              </a:r>
              <a:r>
                <a:rPr lang="es-AR" sz="1000" b="1">
                  <a:solidFill>
                    <a:srgbClr val="0000FF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00FF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Times New Roman"/>
                <a:buNone/>
              </a:pPr>
              <a:endParaRPr sz="1000" b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Times New Roman"/>
                <a:buNone/>
              </a:pPr>
              <a:r>
                <a:rPr lang="es-AR" sz="1000" b="1">
                  <a:solidFill>
                    <a:srgbClr val="000000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0000000100000000 – </a:t>
              </a:r>
              <a:r>
                <a:rPr lang="es-AR" sz="1000" b="1">
                  <a:solidFill>
                    <a:srgbClr val="0000FF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0100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Times New Roman"/>
                <a:buNone/>
              </a:pPr>
              <a:endParaRPr sz="1000" b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Times New Roman"/>
                <a:buNone/>
              </a:pPr>
              <a:r>
                <a:rPr lang="es-AR" sz="1000" b="1">
                  <a:solidFill>
                    <a:srgbClr val="000000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0000000100000001 – </a:t>
              </a:r>
              <a:r>
                <a:rPr lang="es-AR" sz="1000" b="1">
                  <a:solidFill>
                    <a:srgbClr val="0000FF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0101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Times New Roman"/>
                <a:buNone/>
              </a:pPr>
              <a:endParaRPr sz="1000" b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Times New Roman"/>
                <a:buNone/>
              </a:pPr>
              <a:r>
                <a:rPr lang="es-AR" sz="1000" b="1">
                  <a:solidFill>
                    <a:srgbClr val="000000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0000000100000010 - </a:t>
              </a:r>
              <a:r>
                <a:rPr lang="es-AR" sz="1000" b="1">
                  <a:solidFill>
                    <a:srgbClr val="0000FF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0102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Times New Roman"/>
                <a:buNone/>
              </a:pPr>
              <a:endParaRPr sz="1000" b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Times New Roman"/>
                <a:buNone/>
              </a:pPr>
              <a:r>
                <a:rPr lang="es-AR" sz="1000" b="1">
                  <a:solidFill>
                    <a:srgbClr val="000000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0000111011010001 - </a:t>
              </a:r>
              <a:r>
                <a:rPr lang="es-AR" sz="1000" b="1">
                  <a:solidFill>
                    <a:srgbClr val="0000FF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0ED1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Times New Roman"/>
                <a:buNone/>
              </a:pPr>
              <a:endParaRPr sz="1000" b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Times New Roman"/>
                <a:buNone/>
              </a:pPr>
              <a:r>
                <a:rPr lang="es-AR" sz="1000" b="1">
                  <a:solidFill>
                    <a:srgbClr val="000000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0000111011010010 – </a:t>
              </a:r>
              <a:r>
                <a:rPr lang="es-AR" sz="1000" b="1">
                  <a:solidFill>
                    <a:srgbClr val="0000FF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0ED2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Times New Roman"/>
                <a:buNone/>
              </a:pPr>
              <a:endParaRPr sz="1000" b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Times New Roman"/>
                <a:buNone/>
              </a:pPr>
              <a:r>
                <a:rPr lang="es-AR" sz="1000" b="1">
                  <a:solidFill>
                    <a:srgbClr val="000000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0000111011010011 – </a:t>
              </a:r>
              <a:r>
                <a:rPr lang="es-AR" sz="1000" b="1">
                  <a:solidFill>
                    <a:srgbClr val="0000FF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0ED3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Times New Roman"/>
                <a:buNone/>
              </a:pPr>
              <a:endParaRPr sz="1000" b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Times New Roman"/>
                <a:buNone/>
              </a:pPr>
              <a:endParaRPr sz="1000" b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Times New Roman"/>
                <a:buNone/>
              </a:pPr>
              <a:endParaRPr sz="1000" b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Times New Roman"/>
                <a:buNone/>
              </a:pPr>
              <a:r>
                <a:rPr lang="es-AR" sz="1000" b="1">
                  <a:solidFill>
                    <a:srgbClr val="000000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1111111111111101 – </a:t>
              </a:r>
              <a:r>
                <a:rPr lang="es-AR" sz="1000" b="1">
                  <a:solidFill>
                    <a:srgbClr val="0000FF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FFFD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Times New Roman"/>
                <a:buNone/>
              </a:pPr>
              <a:endParaRPr sz="1000" b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Times New Roman"/>
                <a:buNone/>
              </a:pPr>
              <a:r>
                <a:rPr lang="es-AR" sz="1000" b="1">
                  <a:solidFill>
                    <a:srgbClr val="000000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1111111111111110 – </a:t>
              </a:r>
              <a:r>
                <a:rPr lang="es-AR" sz="1000" b="1">
                  <a:solidFill>
                    <a:srgbClr val="0000FF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FFFE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Times New Roman"/>
                <a:buNone/>
              </a:pPr>
              <a:endParaRPr sz="1000" b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Times New Roman"/>
                <a:buNone/>
              </a:pPr>
              <a:r>
                <a:rPr lang="es-AR" sz="1000" b="1">
                  <a:solidFill>
                    <a:srgbClr val="000000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1111111111111111 - </a:t>
              </a:r>
              <a:r>
                <a:rPr lang="es-AR" sz="1000" b="1">
                  <a:solidFill>
                    <a:srgbClr val="0000FF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FFFF</a:t>
              </a:r>
              <a:endParaRPr/>
            </a:p>
          </p:txBody>
        </p:sp>
      </p:grpSp>
      <p:sp>
        <p:nvSpPr>
          <p:cNvPr id="816" name="Google Shape;816;p13"/>
          <p:cNvSpPr txBox="1"/>
          <p:nvPr/>
        </p:nvSpPr>
        <p:spPr>
          <a:xfrm>
            <a:off x="5016501" y="1055688"/>
            <a:ext cx="1368425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 cables</a:t>
            </a:r>
            <a:endParaRPr/>
          </a:p>
        </p:txBody>
      </p:sp>
      <p:sp>
        <p:nvSpPr>
          <p:cNvPr id="817" name="Google Shape;817;p13"/>
          <p:cNvSpPr/>
          <p:nvPr/>
        </p:nvSpPr>
        <p:spPr>
          <a:xfrm>
            <a:off x="6894514" y="2286001"/>
            <a:ext cx="280987" cy="144463"/>
          </a:xfrm>
          <a:custGeom>
            <a:avLst/>
            <a:gdLst/>
            <a:ahLst/>
            <a:cxnLst/>
            <a:rect l="l" t="t" r="r" b="b"/>
            <a:pathLst>
              <a:path w="318" h="91" extrusionOk="0">
                <a:moveTo>
                  <a:pt x="0" y="91"/>
                </a:moveTo>
                <a:cubicBezTo>
                  <a:pt x="79" y="45"/>
                  <a:pt x="159" y="0"/>
                  <a:pt x="182" y="0"/>
                </a:cubicBezTo>
                <a:cubicBezTo>
                  <a:pt x="205" y="0"/>
                  <a:pt x="113" y="91"/>
                  <a:pt x="136" y="91"/>
                </a:cubicBezTo>
                <a:cubicBezTo>
                  <a:pt x="159" y="91"/>
                  <a:pt x="288" y="15"/>
                  <a:pt x="318" y="0"/>
                </a:cubicBezTo>
              </a:path>
            </a:pathLst>
          </a:custGeom>
          <a:noFill/>
          <a:ln w="381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13"/>
          <p:cNvSpPr/>
          <p:nvPr/>
        </p:nvSpPr>
        <p:spPr>
          <a:xfrm>
            <a:off x="8328025" y="2286001"/>
            <a:ext cx="280988" cy="144463"/>
          </a:xfrm>
          <a:custGeom>
            <a:avLst/>
            <a:gdLst/>
            <a:ahLst/>
            <a:cxnLst/>
            <a:rect l="l" t="t" r="r" b="b"/>
            <a:pathLst>
              <a:path w="318" h="91" extrusionOk="0">
                <a:moveTo>
                  <a:pt x="0" y="91"/>
                </a:moveTo>
                <a:cubicBezTo>
                  <a:pt x="79" y="45"/>
                  <a:pt x="159" y="0"/>
                  <a:pt x="182" y="0"/>
                </a:cubicBezTo>
                <a:cubicBezTo>
                  <a:pt x="205" y="0"/>
                  <a:pt x="113" y="91"/>
                  <a:pt x="136" y="91"/>
                </a:cubicBezTo>
                <a:cubicBezTo>
                  <a:pt x="159" y="91"/>
                  <a:pt x="288" y="15"/>
                  <a:pt x="318" y="0"/>
                </a:cubicBezTo>
              </a:path>
            </a:pathLst>
          </a:custGeom>
          <a:noFill/>
          <a:ln w="381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13"/>
          <p:cNvSpPr/>
          <p:nvPr/>
        </p:nvSpPr>
        <p:spPr>
          <a:xfrm>
            <a:off x="8328025" y="3868738"/>
            <a:ext cx="280988" cy="144462"/>
          </a:xfrm>
          <a:custGeom>
            <a:avLst/>
            <a:gdLst/>
            <a:ahLst/>
            <a:cxnLst/>
            <a:rect l="l" t="t" r="r" b="b"/>
            <a:pathLst>
              <a:path w="318" h="91" extrusionOk="0">
                <a:moveTo>
                  <a:pt x="0" y="91"/>
                </a:moveTo>
                <a:cubicBezTo>
                  <a:pt x="79" y="45"/>
                  <a:pt x="159" y="0"/>
                  <a:pt x="182" y="0"/>
                </a:cubicBezTo>
                <a:cubicBezTo>
                  <a:pt x="205" y="0"/>
                  <a:pt x="113" y="91"/>
                  <a:pt x="136" y="91"/>
                </a:cubicBezTo>
                <a:cubicBezTo>
                  <a:pt x="159" y="91"/>
                  <a:pt x="288" y="15"/>
                  <a:pt x="318" y="0"/>
                </a:cubicBezTo>
              </a:path>
            </a:pathLst>
          </a:custGeom>
          <a:noFill/>
          <a:ln w="381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13"/>
          <p:cNvSpPr/>
          <p:nvPr/>
        </p:nvSpPr>
        <p:spPr>
          <a:xfrm>
            <a:off x="6894514" y="3868738"/>
            <a:ext cx="280987" cy="144462"/>
          </a:xfrm>
          <a:custGeom>
            <a:avLst/>
            <a:gdLst/>
            <a:ahLst/>
            <a:cxnLst/>
            <a:rect l="l" t="t" r="r" b="b"/>
            <a:pathLst>
              <a:path w="318" h="91" extrusionOk="0">
                <a:moveTo>
                  <a:pt x="0" y="91"/>
                </a:moveTo>
                <a:cubicBezTo>
                  <a:pt x="79" y="45"/>
                  <a:pt x="159" y="0"/>
                  <a:pt x="182" y="0"/>
                </a:cubicBezTo>
                <a:cubicBezTo>
                  <a:pt x="205" y="0"/>
                  <a:pt x="113" y="91"/>
                  <a:pt x="136" y="91"/>
                </a:cubicBezTo>
                <a:cubicBezTo>
                  <a:pt x="159" y="91"/>
                  <a:pt x="288" y="15"/>
                  <a:pt x="318" y="0"/>
                </a:cubicBezTo>
              </a:path>
            </a:pathLst>
          </a:custGeom>
          <a:noFill/>
          <a:ln w="381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3"/>
          <p:cNvSpPr/>
          <p:nvPr/>
        </p:nvSpPr>
        <p:spPr>
          <a:xfrm>
            <a:off x="8328025" y="5018088"/>
            <a:ext cx="280988" cy="144462"/>
          </a:xfrm>
          <a:custGeom>
            <a:avLst/>
            <a:gdLst/>
            <a:ahLst/>
            <a:cxnLst/>
            <a:rect l="l" t="t" r="r" b="b"/>
            <a:pathLst>
              <a:path w="318" h="91" extrusionOk="0">
                <a:moveTo>
                  <a:pt x="0" y="91"/>
                </a:moveTo>
                <a:cubicBezTo>
                  <a:pt x="79" y="45"/>
                  <a:pt x="159" y="0"/>
                  <a:pt x="182" y="0"/>
                </a:cubicBezTo>
                <a:cubicBezTo>
                  <a:pt x="205" y="0"/>
                  <a:pt x="113" y="91"/>
                  <a:pt x="136" y="91"/>
                </a:cubicBezTo>
                <a:cubicBezTo>
                  <a:pt x="159" y="91"/>
                  <a:pt x="288" y="15"/>
                  <a:pt x="318" y="0"/>
                </a:cubicBezTo>
              </a:path>
            </a:pathLst>
          </a:custGeom>
          <a:noFill/>
          <a:ln w="381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3"/>
          <p:cNvSpPr/>
          <p:nvPr/>
        </p:nvSpPr>
        <p:spPr>
          <a:xfrm>
            <a:off x="6888164" y="5018088"/>
            <a:ext cx="280987" cy="144462"/>
          </a:xfrm>
          <a:custGeom>
            <a:avLst/>
            <a:gdLst/>
            <a:ahLst/>
            <a:cxnLst/>
            <a:rect l="l" t="t" r="r" b="b"/>
            <a:pathLst>
              <a:path w="318" h="91" extrusionOk="0">
                <a:moveTo>
                  <a:pt x="0" y="91"/>
                </a:moveTo>
                <a:cubicBezTo>
                  <a:pt x="79" y="45"/>
                  <a:pt x="159" y="0"/>
                  <a:pt x="182" y="0"/>
                </a:cubicBezTo>
                <a:cubicBezTo>
                  <a:pt x="205" y="0"/>
                  <a:pt x="113" y="91"/>
                  <a:pt x="136" y="91"/>
                </a:cubicBezTo>
                <a:cubicBezTo>
                  <a:pt x="159" y="91"/>
                  <a:pt x="288" y="15"/>
                  <a:pt x="318" y="0"/>
                </a:cubicBezTo>
              </a:path>
            </a:pathLst>
          </a:custGeom>
          <a:noFill/>
          <a:ln w="381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23" name="Google Shape;823;p13"/>
          <p:cNvGrpSpPr/>
          <p:nvPr/>
        </p:nvGrpSpPr>
        <p:grpSpPr>
          <a:xfrm>
            <a:off x="4872039" y="1133476"/>
            <a:ext cx="3532187" cy="4102101"/>
            <a:chOff x="2109" y="714"/>
            <a:chExt cx="2225" cy="2584"/>
          </a:xfrm>
        </p:grpSpPr>
        <p:sp>
          <p:nvSpPr>
            <p:cNvPr id="824" name="Google Shape;824;p13"/>
            <p:cNvSpPr/>
            <p:nvPr/>
          </p:nvSpPr>
          <p:spPr>
            <a:xfrm>
              <a:off x="3471" y="714"/>
              <a:ext cx="863" cy="137"/>
            </a:xfrm>
            <a:prstGeom prst="rect">
              <a:avLst/>
            </a:prstGeom>
            <a:solidFill>
              <a:srgbClr val="3366FF">
                <a:alpha val="39607"/>
              </a:srgbClr>
            </a:solidFill>
            <a:ln w="9525" cap="sq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13"/>
            <p:cNvSpPr txBox="1"/>
            <p:nvPr/>
          </p:nvSpPr>
          <p:spPr>
            <a:xfrm>
              <a:off x="2109" y="1392"/>
              <a:ext cx="92" cy="19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</p:grpSp>
      <p:sp>
        <p:nvSpPr>
          <p:cNvPr id="826" name="Google Shape;826;p13"/>
          <p:cNvSpPr/>
          <p:nvPr/>
        </p:nvSpPr>
        <p:spPr>
          <a:xfrm>
            <a:off x="2063751" y="1201739"/>
            <a:ext cx="2663825" cy="4179887"/>
          </a:xfrm>
          <a:prstGeom prst="rect">
            <a:avLst/>
          </a:prstGeom>
          <a:solidFill>
            <a:srgbClr val="BBE0E3"/>
          </a:solidFill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Microprocesador</a:t>
            </a:r>
            <a:endParaRPr/>
          </a:p>
        </p:txBody>
      </p:sp>
      <p:grpSp>
        <p:nvGrpSpPr>
          <p:cNvPr id="827" name="Google Shape;827;p13"/>
          <p:cNvGrpSpPr/>
          <p:nvPr/>
        </p:nvGrpSpPr>
        <p:grpSpPr>
          <a:xfrm>
            <a:off x="4872039" y="1420813"/>
            <a:ext cx="3532187" cy="3743324"/>
            <a:chOff x="2109" y="895"/>
            <a:chExt cx="2225" cy="2358"/>
          </a:xfrm>
        </p:grpSpPr>
        <p:sp>
          <p:nvSpPr>
            <p:cNvPr id="828" name="Google Shape;828;p13"/>
            <p:cNvSpPr/>
            <p:nvPr/>
          </p:nvSpPr>
          <p:spPr>
            <a:xfrm>
              <a:off x="3471" y="895"/>
              <a:ext cx="863" cy="137"/>
            </a:xfrm>
            <a:prstGeom prst="rect">
              <a:avLst/>
            </a:prstGeom>
            <a:solidFill>
              <a:srgbClr val="3366FF">
                <a:alpha val="39607"/>
              </a:srgbClr>
            </a:solidFill>
            <a:ln w="9525" cap="sq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13"/>
            <p:cNvSpPr txBox="1"/>
            <p:nvPr/>
          </p:nvSpPr>
          <p:spPr>
            <a:xfrm>
              <a:off x="2109" y="1347"/>
              <a:ext cx="92" cy="19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grpSp>
        <p:nvGrpSpPr>
          <p:cNvPr id="830" name="Google Shape;830;p13"/>
          <p:cNvGrpSpPr/>
          <p:nvPr/>
        </p:nvGrpSpPr>
        <p:grpSpPr>
          <a:xfrm>
            <a:off x="4872039" y="1709739"/>
            <a:ext cx="3532187" cy="3454399"/>
            <a:chOff x="2109" y="1077"/>
            <a:chExt cx="2225" cy="2176"/>
          </a:xfrm>
        </p:grpSpPr>
        <p:sp>
          <p:nvSpPr>
            <p:cNvPr id="831" name="Google Shape;831;p13"/>
            <p:cNvSpPr/>
            <p:nvPr/>
          </p:nvSpPr>
          <p:spPr>
            <a:xfrm>
              <a:off x="3471" y="1077"/>
              <a:ext cx="863" cy="137"/>
            </a:xfrm>
            <a:prstGeom prst="rect">
              <a:avLst/>
            </a:prstGeom>
            <a:solidFill>
              <a:srgbClr val="3366FF">
                <a:alpha val="39607"/>
              </a:srgbClr>
            </a:solidFill>
            <a:ln w="9525" cap="sq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13"/>
            <p:cNvSpPr txBox="1"/>
            <p:nvPr/>
          </p:nvSpPr>
          <p:spPr>
            <a:xfrm>
              <a:off x="2109" y="1347"/>
              <a:ext cx="92" cy="19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</p:grpSp>
      <p:grpSp>
        <p:nvGrpSpPr>
          <p:cNvPr id="833" name="Google Shape;833;p13"/>
          <p:cNvGrpSpPr/>
          <p:nvPr/>
        </p:nvGrpSpPr>
        <p:grpSpPr>
          <a:xfrm>
            <a:off x="4872039" y="1998663"/>
            <a:ext cx="3532187" cy="3165474"/>
            <a:chOff x="2109" y="1259"/>
            <a:chExt cx="2225" cy="1994"/>
          </a:xfrm>
        </p:grpSpPr>
        <p:sp>
          <p:nvSpPr>
            <p:cNvPr id="834" name="Google Shape;834;p13"/>
            <p:cNvSpPr/>
            <p:nvPr/>
          </p:nvSpPr>
          <p:spPr>
            <a:xfrm>
              <a:off x="3471" y="1259"/>
              <a:ext cx="863" cy="137"/>
            </a:xfrm>
            <a:prstGeom prst="rect">
              <a:avLst/>
            </a:prstGeom>
            <a:solidFill>
              <a:srgbClr val="3366FF">
                <a:alpha val="39607"/>
              </a:srgbClr>
            </a:solidFill>
            <a:ln w="9525" cap="sq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13"/>
            <p:cNvSpPr txBox="1"/>
            <p:nvPr/>
          </p:nvSpPr>
          <p:spPr>
            <a:xfrm>
              <a:off x="2109" y="1347"/>
              <a:ext cx="92" cy="19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grpSp>
        <p:nvGrpSpPr>
          <p:cNvPr id="836" name="Google Shape;836;p13"/>
          <p:cNvGrpSpPr/>
          <p:nvPr/>
        </p:nvGrpSpPr>
        <p:grpSpPr>
          <a:xfrm>
            <a:off x="4872039" y="2138363"/>
            <a:ext cx="3532187" cy="3025774"/>
            <a:chOff x="2109" y="1347"/>
            <a:chExt cx="2225" cy="1906"/>
          </a:xfrm>
        </p:grpSpPr>
        <p:sp>
          <p:nvSpPr>
            <p:cNvPr id="837" name="Google Shape;837;p13"/>
            <p:cNvSpPr/>
            <p:nvPr/>
          </p:nvSpPr>
          <p:spPr>
            <a:xfrm>
              <a:off x="3471" y="1530"/>
              <a:ext cx="863" cy="137"/>
            </a:xfrm>
            <a:prstGeom prst="rect">
              <a:avLst/>
            </a:prstGeom>
            <a:solidFill>
              <a:srgbClr val="3366FF">
                <a:alpha val="39607"/>
              </a:srgbClr>
            </a:solidFill>
            <a:ln w="9525" cap="sq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13"/>
            <p:cNvSpPr txBox="1"/>
            <p:nvPr/>
          </p:nvSpPr>
          <p:spPr>
            <a:xfrm>
              <a:off x="2109" y="1347"/>
              <a:ext cx="92" cy="19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</p:grpSp>
      <p:grpSp>
        <p:nvGrpSpPr>
          <p:cNvPr id="839" name="Google Shape;839;p13"/>
          <p:cNvGrpSpPr/>
          <p:nvPr/>
        </p:nvGrpSpPr>
        <p:grpSpPr>
          <a:xfrm>
            <a:off x="4872039" y="2209800"/>
            <a:ext cx="3532187" cy="3025776"/>
            <a:chOff x="2109" y="1392"/>
            <a:chExt cx="2225" cy="1906"/>
          </a:xfrm>
        </p:grpSpPr>
        <p:sp>
          <p:nvSpPr>
            <p:cNvPr id="840" name="Google Shape;840;p13"/>
            <p:cNvSpPr/>
            <p:nvPr/>
          </p:nvSpPr>
          <p:spPr>
            <a:xfrm>
              <a:off x="3471" y="1711"/>
              <a:ext cx="863" cy="137"/>
            </a:xfrm>
            <a:prstGeom prst="rect">
              <a:avLst/>
            </a:prstGeom>
            <a:solidFill>
              <a:srgbClr val="3366FF">
                <a:alpha val="39607"/>
              </a:srgbClr>
            </a:solidFill>
            <a:ln w="9525" cap="sq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13"/>
            <p:cNvSpPr txBox="1"/>
            <p:nvPr/>
          </p:nvSpPr>
          <p:spPr>
            <a:xfrm>
              <a:off x="2109" y="1392"/>
              <a:ext cx="92" cy="19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grpSp>
        <p:nvGrpSpPr>
          <p:cNvPr id="842" name="Google Shape;842;p13"/>
          <p:cNvGrpSpPr/>
          <p:nvPr/>
        </p:nvGrpSpPr>
        <p:grpSpPr>
          <a:xfrm>
            <a:off x="4872039" y="2185988"/>
            <a:ext cx="3532187" cy="3025774"/>
            <a:chOff x="2109" y="1377"/>
            <a:chExt cx="2225" cy="1906"/>
          </a:xfrm>
        </p:grpSpPr>
        <p:sp>
          <p:nvSpPr>
            <p:cNvPr id="843" name="Google Shape;843;p13"/>
            <p:cNvSpPr/>
            <p:nvPr/>
          </p:nvSpPr>
          <p:spPr>
            <a:xfrm>
              <a:off x="3471" y="1893"/>
              <a:ext cx="863" cy="137"/>
            </a:xfrm>
            <a:prstGeom prst="rect">
              <a:avLst/>
            </a:prstGeom>
            <a:solidFill>
              <a:srgbClr val="3366FF">
                <a:alpha val="39607"/>
              </a:srgbClr>
            </a:solidFill>
            <a:ln w="9525" cap="sq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13"/>
            <p:cNvSpPr txBox="1"/>
            <p:nvPr/>
          </p:nvSpPr>
          <p:spPr>
            <a:xfrm>
              <a:off x="2109" y="1377"/>
              <a:ext cx="92" cy="19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</p:grpSp>
      <p:grpSp>
        <p:nvGrpSpPr>
          <p:cNvPr id="845" name="Google Shape;845;p13"/>
          <p:cNvGrpSpPr/>
          <p:nvPr/>
        </p:nvGrpSpPr>
        <p:grpSpPr>
          <a:xfrm>
            <a:off x="4872039" y="2176463"/>
            <a:ext cx="3532187" cy="2962274"/>
            <a:chOff x="2109" y="1371"/>
            <a:chExt cx="2225" cy="1866"/>
          </a:xfrm>
        </p:grpSpPr>
        <p:sp>
          <p:nvSpPr>
            <p:cNvPr id="846" name="Google Shape;846;p13"/>
            <p:cNvSpPr/>
            <p:nvPr/>
          </p:nvSpPr>
          <p:spPr>
            <a:xfrm>
              <a:off x="3471" y="2074"/>
              <a:ext cx="863" cy="137"/>
            </a:xfrm>
            <a:prstGeom prst="rect">
              <a:avLst/>
            </a:prstGeom>
            <a:solidFill>
              <a:srgbClr val="3366FF">
                <a:alpha val="39607"/>
              </a:srgbClr>
            </a:solidFill>
            <a:ln w="9525" cap="sq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13"/>
            <p:cNvSpPr txBox="1"/>
            <p:nvPr/>
          </p:nvSpPr>
          <p:spPr>
            <a:xfrm>
              <a:off x="2109" y="1371"/>
              <a:ext cx="92" cy="18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/>
            </a:p>
          </p:txBody>
        </p:sp>
      </p:grpSp>
      <p:grpSp>
        <p:nvGrpSpPr>
          <p:cNvPr id="848" name="Google Shape;848;p13"/>
          <p:cNvGrpSpPr/>
          <p:nvPr/>
        </p:nvGrpSpPr>
        <p:grpSpPr>
          <a:xfrm>
            <a:off x="4872039" y="2209800"/>
            <a:ext cx="3532187" cy="2962276"/>
            <a:chOff x="2109" y="1392"/>
            <a:chExt cx="2225" cy="1866"/>
          </a:xfrm>
        </p:grpSpPr>
        <p:sp>
          <p:nvSpPr>
            <p:cNvPr id="849" name="Google Shape;849;p13"/>
            <p:cNvSpPr/>
            <p:nvPr/>
          </p:nvSpPr>
          <p:spPr>
            <a:xfrm>
              <a:off x="3471" y="2255"/>
              <a:ext cx="863" cy="137"/>
            </a:xfrm>
            <a:prstGeom prst="rect">
              <a:avLst/>
            </a:prstGeom>
            <a:solidFill>
              <a:srgbClr val="3366FF">
                <a:alpha val="39607"/>
              </a:srgbClr>
            </a:solidFill>
            <a:ln w="9525" cap="sq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13"/>
            <p:cNvSpPr txBox="1"/>
            <p:nvPr/>
          </p:nvSpPr>
          <p:spPr>
            <a:xfrm>
              <a:off x="2109" y="1392"/>
              <a:ext cx="92" cy="18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10</a:t>
              </a:r>
              <a:endParaRPr/>
            </a:p>
          </p:txBody>
        </p:sp>
      </p:grpSp>
      <p:grpSp>
        <p:nvGrpSpPr>
          <p:cNvPr id="851" name="Google Shape;851;p13"/>
          <p:cNvGrpSpPr/>
          <p:nvPr/>
        </p:nvGrpSpPr>
        <p:grpSpPr>
          <a:xfrm>
            <a:off x="4872039" y="2138363"/>
            <a:ext cx="3532187" cy="3025774"/>
            <a:chOff x="2109" y="1347"/>
            <a:chExt cx="2225" cy="1906"/>
          </a:xfrm>
        </p:grpSpPr>
        <p:sp>
          <p:nvSpPr>
            <p:cNvPr id="852" name="Google Shape;852;p13"/>
            <p:cNvSpPr/>
            <p:nvPr/>
          </p:nvSpPr>
          <p:spPr>
            <a:xfrm>
              <a:off x="3471" y="2528"/>
              <a:ext cx="863" cy="137"/>
            </a:xfrm>
            <a:prstGeom prst="rect">
              <a:avLst/>
            </a:prstGeom>
            <a:solidFill>
              <a:srgbClr val="3366FF">
                <a:alpha val="39607"/>
              </a:srgbClr>
            </a:solidFill>
            <a:ln w="9525" cap="sq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13"/>
            <p:cNvSpPr txBox="1"/>
            <p:nvPr/>
          </p:nvSpPr>
          <p:spPr>
            <a:xfrm>
              <a:off x="2109" y="1347"/>
              <a:ext cx="92" cy="19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grpSp>
        <p:nvGrpSpPr>
          <p:cNvPr id="854" name="Google Shape;854;p13"/>
          <p:cNvGrpSpPr/>
          <p:nvPr/>
        </p:nvGrpSpPr>
        <p:grpSpPr>
          <a:xfrm>
            <a:off x="4872039" y="2138363"/>
            <a:ext cx="3532187" cy="3025774"/>
            <a:chOff x="2109" y="1347"/>
            <a:chExt cx="2225" cy="1906"/>
          </a:xfrm>
        </p:grpSpPr>
        <p:sp>
          <p:nvSpPr>
            <p:cNvPr id="855" name="Google Shape;855;p13"/>
            <p:cNvSpPr/>
            <p:nvPr/>
          </p:nvSpPr>
          <p:spPr>
            <a:xfrm>
              <a:off x="3471" y="2710"/>
              <a:ext cx="863" cy="137"/>
            </a:xfrm>
            <a:prstGeom prst="rect">
              <a:avLst/>
            </a:prstGeom>
            <a:solidFill>
              <a:srgbClr val="3366FF">
                <a:alpha val="39607"/>
              </a:srgbClr>
            </a:solidFill>
            <a:ln w="9525" cap="sq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13"/>
            <p:cNvSpPr txBox="1"/>
            <p:nvPr/>
          </p:nvSpPr>
          <p:spPr>
            <a:xfrm>
              <a:off x="2109" y="1347"/>
              <a:ext cx="92" cy="19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</p:grpSp>
      <p:grpSp>
        <p:nvGrpSpPr>
          <p:cNvPr id="857" name="Google Shape;857;p13"/>
          <p:cNvGrpSpPr/>
          <p:nvPr/>
        </p:nvGrpSpPr>
        <p:grpSpPr>
          <a:xfrm>
            <a:off x="4872039" y="2138363"/>
            <a:ext cx="3532187" cy="3025774"/>
            <a:chOff x="2109" y="1347"/>
            <a:chExt cx="2225" cy="1906"/>
          </a:xfrm>
        </p:grpSpPr>
        <p:sp>
          <p:nvSpPr>
            <p:cNvPr id="858" name="Google Shape;858;p13"/>
            <p:cNvSpPr/>
            <p:nvPr/>
          </p:nvSpPr>
          <p:spPr>
            <a:xfrm>
              <a:off x="3471" y="2891"/>
              <a:ext cx="863" cy="137"/>
            </a:xfrm>
            <a:prstGeom prst="rect">
              <a:avLst/>
            </a:prstGeom>
            <a:solidFill>
              <a:srgbClr val="3366FF">
                <a:alpha val="39607"/>
              </a:srgbClr>
            </a:solidFill>
            <a:ln w="9525" cap="sq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13"/>
            <p:cNvSpPr txBox="1"/>
            <p:nvPr/>
          </p:nvSpPr>
          <p:spPr>
            <a:xfrm>
              <a:off x="2109" y="1347"/>
              <a:ext cx="92" cy="19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grpSp>
        <p:nvGrpSpPr>
          <p:cNvPr id="860" name="Google Shape;860;p13"/>
          <p:cNvGrpSpPr/>
          <p:nvPr/>
        </p:nvGrpSpPr>
        <p:grpSpPr>
          <a:xfrm>
            <a:off x="4872039" y="2138364"/>
            <a:ext cx="3532187" cy="3387725"/>
            <a:chOff x="2109" y="1347"/>
            <a:chExt cx="2225" cy="2134"/>
          </a:xfrm>
        </p:grpSpPr>
        <p:sp>
          <p:nvSpPr>
            <p:cNvPr id="861" name="Google Shape;861;p13"/>
            <p:cNvSpPr/>
            <p:nvPr/>
          </p:nvSpPr>
          <p:spPr>
            <a:xfrm>
              <a:off x="3471" y="3344"/>
              <a:ext cx="863" cy="137"/>
            </a:xfrm>
            <a:prstGeom prst="rect">
              <a:avLst/>
            </a:prstGeom>
            <a:solidFill>
              <a:srgbClr val="3366FF">
                <a:alpha val="39607"/>
              </a:srgbClr>
            </a:solidFill>
            <a:ln w="9525" cap="sq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13"/>
            <p:cNvSpPr txBox="1"/>
            <p:nvPr/>
          </p:nvSpPr>
          <p:spPr>
            <a:xfrm>
              <a:off x="2109" y="1347"/>
              <a:ext cx="92" cy="19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grpSp>
        <p:nvGrpSpPr>
          <p:cNvPr id="863" name="Google Shape;863;p13"/>
          <p:cNvGrpSpPr/>
          <p:nvPr/>
        </p:nvGrpSpPr>
        <p:grpSpPr>
          <a:xfrm>
            <a:off x="4872039" y="2146301"/>
            <a:ext cx="3532187" cy="3668713"/>
            <a:chOff x="2109" y="1352"/>
            <a:chExt cx="2225" cy="2311"/>
          </a:xfrm>
        </p:grpSpPr>
        <p:sp>
          <p:nvSpPr>
            <p:cNvPr id="864" name="Google Shape;864;p13"/>
            <p:cNvSpPr/>
            <p:nvPr/>
          </p:nvSpPr>
          <p:spPr>
            <a:xfrm>
              <a:off x="3471" y="3526"/>
              <a:ext cx="863" cy="137"/>
            </a:xfrm>
            <a:prstGeom prst="rect">
              <a:avLst/>
            </a:prstGeom>
            <a:solidFill>
              <a:srgbClr val="3366FF">
                <a:alpha val="39607"/>
              </a:srgbClr>
            </a:solidFill>
            <a:ln w="9525" cap="sq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13"/>
            <p:cNvSpPr txBox="1"/>
            <p:nvPr/>
          </p:nvSpPr>
          <p:spPr>
            <a:xfrm>
              <a:off x="2109" y="1352"/>
              <a:ext cx="92" cy="19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</p:grpSp>
      <p:grpSp>
        <p:nvGrpSpPr>
          <p:cNvPr id="866" name="Google Shape;866;p13"/>
          <p:cNvGrpSpPr/>
          <p:nvPr/>
        </p:nvGrpSpPr>
        <p:grpSpPr>
          <a:xfrm>
            <a:off x="4872039" y="2209800"/>
            <a:ext cx="3532187" cy="3892550"/>
            <a:chOff x="2109" y="1392"/>
            <a:chExt cx="2225" cy="2452"/>
          </a:xfrm>
        </p:grpSpPr>
        <p:sp>
          <p:nvSpPr>
            <p:cNvPr id="867" name="Google Shape;867;p13"/>
            <p:cNvSpPr/>
            <p:nvPr/>
          </p:nvSpPr>
          <p:spPr>
            <a:xfrm>
              <a:off x="3471" y="3707"/>
              <a:ext cx="863" cy="137"/>
            </a:xfrm>
            <a:prstGeom prst="rect">
              <a:avLst/>
            </a:prstGeom>
            <a:solidFill>
              <a:srgbClr val="3366FF">
                <a:alpha val="39607"/>
              </a:srgbClr>
            </a:solidFill>
            <a:ln w="9525" cap="sq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13"/>
            <p:cNvSpPr txBox="1"/>
            <p:nvPr/>
          </p:nvSpPr>
          <p:spPr>
            <a:xfrm>
              <a:off x="2109" y="1392"/>
              <a:ext cx="92" cy="190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s-AR" sz="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grpSp>
        <p:nvGrpSpPr>
          <p:cNvPr id="869" name="Google Shape;869;p13"/>
          <p:cNvGrpSpPr/>
          <p:nvPr/>
        </p:nvGrpSpPr>
        <p:grpSpPr>
          <a:xfrm>
            <a:off x="4697414" y="2374901"/>
            <a:ext cx="2327275" cy="2652713"/>
            <a:chOff x="1999" y="1496"/>
            <a:chExt cx="1466" cy="1671"/>
          </a:xfrm>
        </p:grpSpPr>
        <p:cxnSp>
          <p:nvCxnSpPr>
            <p:cNvPr id="870" name="Google Shape;870;p13"/>
            <p:cNvCxnSpPr/>
            <p:nvPr/>
          </p:nvCxnSpPr>
          <p:spPr>
            <a:xfrm>
              <a:off x="2053" y="1496"/>
              <a:ext cx="1412" cy="5"/>
            </a:xfrm>
            <a:prstGeom prst="straightConnector1">
              <a:avLst/>
            </a:prstGeom>
            <a:noFill/>
            <a:ln w="9525" cap="sq" cmpd="sng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871" name="Google Shape;871;p13"/>
            <p:cNvCxnSpPr/>
            <p:nvPr/>
          </p:nvCxnSpPr>
          <p:spPr>
            <a:xfrm>
              <a:off x="2053" y="1601"/>
              <a:ext cx="1412" cy="5"/>
            </a:xfrm>
            <a:prstGeom prst="straightConnector1">
              <a:avLst/>
            </a:prstGeom>
            <a:noFill/>
            <a:ln w="9525" cap="sq" cmpd="sng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872" name="Google Shape;872;p13"/>
            <p:cNvCxnSpPr/>
            <p:nvPr/>
          </p:nvCxnSpPr>
          <p:spPr>
            <a:xfrm>
              <a:off x="2050" y="1713"/>
              <a:ext cx="1412" cy="5"/>
            </a:xfrm>
            <a:prstGeom prst="straightConnector1">
              <a:avLst/>
            </a:prstGeom>
            <a:noFill/>
            <a:ln w="9525" cap="sq" cmpd="sng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873" name="Google Shape;873;p13"/>
            <p:cNvCxnSpPr/>
            <p:nvPr/>
          </p:nvCxnSpPr>
          <p:spPr>
            <a:xfrm>
              <a:off x="2038" y="1823"/>
              <a:ext cx="1412" cy="5"/>
            </a:xfrm>
            <a:prstGeom prst="straightConnector1">
              <a:avLst/>
            </a:prstGeom>
            <a:noFill/>
            <a:ln w="9525" cap="sq" cmpd="sng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874" name="Google Shape;874;p13"/>
            <p:cNvCxnSpPr/>
            <p:nvPr/>
          </p:nvCxnSpPr>
          <p:spPr>
            <a:xfrm>
              <a:off x="2042" y="1939"/>
              <a:ext cx="1412" cy="5"/>
            </a:xfrm>
            <a:prstGeom prst="straightConnector1">
              <a:avLst/>
            </a:prstGeom>
            <a:noFill/>
            <a:ln w="9525" cap="sq" cmpd="sng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875" name="Google Shape;875;p13"/>
            <p:cNvCxnSpPr/>
            <p:nvPr/>
          </p:nvCxnSpPr>
          <p:spPr>
            <a:xfrm>
              <a:off x="2028" y="2053"/>
              <a:ext cx="1412" cy="5"/>
            </a:xfrm>
            <a:prstGeom prst="straightConnector1">
              <a:avLst/>
            </a:prstGeom>
            <a:noFill/>
            <a:ln w="9525" cap="sq" cmpd="sng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876" name="Google Shape;876;p13"/>
            <p:cNvCxnSpPr/>
            <p:nvPr/>
          </p:nvCxnSpPr>
          <p:spPr>
            <a:xfrm>
              <a:off x="2034" y="2159"/>
              <a:ext cx="1412" cy="5"/>
            </a:xfrm>
            <a:prstGeom prst="straightConnector1">
              <a:avLst/>
            </a:prstGeom>
            <a:noFill/>
            <a:ln w="9525" cap="sq" cmpd="sng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877" name="Google Shape;877;p13"/>
            <p:cNvCxnSpPr/>
            <p:nvPr/>
          </p:nvCxnSpPr>
          <p:spPr>
            <a:xfrm>
              <a:off x="2038" y="2267"/>
              <a:ext cx="1412" cy="5"/>
            </a:xfrm>
            <a:prstGeom prst="straightConnector1">
              <a:avLst/>
            </a:prstGeom>
            <a:noFill/>
            <a:ln w="9525" cap="sq" cmpd="sng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878" name="Google Shape;878;p13"/>
            <p:cNvCxnSpPr/>
            <p:nvPr/>
          </p:nvCxnSpPr>
          <p:spPr>
            <a:xfrm>
              <a:off x="2027" y="2371"/>
              <a:ext cx="1412" cy="5"/>
            </a:xfrm>
            <a:prstGeom prst="straightConnector1">
              <a:avLst/>
            </a:prstGeom>
            <a:noFill/>
            <a:ln w="9525" cap="sq" cmpd="sng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879" name="Google Shape;879;p13"/>
            <p:cNvCxnSpPr/>
            <p:nvPr/>
          </p:nvCxnSpPr>
          <p:spPr>
            <a:xfrm>
              <a:off x="2014" y="2478"/>
              <a:ext cx="1412" cy="5"/>
            </a:xfrm>
            <a:prstGeom prst="straightConnector1">
              <a:avLst/>
            </a:prstGeom>
            <a:noFill/>
            <a:ln w="9525" cap="sq" cmpd="sng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880" name="Google Shape;880;p13"/>
            <p:cNvCxnSpPr/>
            <p:nvPr/>
          </p:nvCxnSpPr>
          <p:spPr>
            <a:xfrm>
              <a:off x="2019" y="2581"/>
              <a:ext cx="1412" cy="5"/>
            </a:xfrm>
            <a:prstGeom prst="straightConnector1">
              <a:avLst/>
            </a:prstGeom>
            <a:noFill/>
            <a:ln w="9525" cap="sq" cmpd="sng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881" name="Google Shape;881;p13"/>
            <p:cNvCxnSpPr/>
            <p:nvPr/>
          </p:nvCxnSpPr>
          <p:spPr>
            <a:xfrm>
              <a:off x="2038" y="2716"/>
              <a:ext cx="1412" cy="5"/>
            </a:xfrm>
            <a:prstGeom prst="straightConnector1">
              <a:avLst/>
            </a:prstGeom>
            <a:noFill/>
            <a:ln w="9525" cap="sq" cmpd="sng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882" name="Google Shape;882;p13"/>
            <p:cNvCxnSpPr/>
            <p:nvPr/>
          </p:nvCxnSpPr>
          <p:spPr>
            <a:xfrm>
              <a:off x="2019" y="2823"/>
              <a:ext cx="1412" cy="5"/>
            </a:xfrm>
            <a:prstGeom prst="straightConnector1">
              <a:avLst/>
            </a:prstGeom>
            <a:noFill/>
            <a:ln w="9525" cap="sq" cmpd="sng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883" name="Google Shape;883;p13"/>
            <p:cNvCxnSpPr/>
            <p:nvPr/>
          </p:nvCxnSpPr>
          <p:spPr>
            <a:xfrm>
              <a:off x="2007" y="2939"/>
              <a:ext cx="1412" cy="5"/>
            </a:xfrm>
            <a:prstGeom prst="straightConnector1">
              <a:avLst/>
            </a:prstGeom>
            <a:noFill/>
            <a:ln w="9525" cap="sq" cmpd="sng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884" name="Google Shape;884;p13"/>
            <p:cNvCxnSpPr/>
            <p:nvPr/>
          </p:nvCxnSpPr>
          <p:spPr>
            <a:xfrm>
              <a:off x="1999" y="3051"/>
              <a:ext cx="1412" cy="5"/>
            </a:xfrm>
            <a:prstGeom prst="straightConnector1">
              <a:avLst/>
            </a:prstGeom>
            <a:noFill/>
            <a:ln w="9525" cap="sq" cmpd="sng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885" name="Google Shape;885;p13"/>
            <p:cNvCxnSpPr/>
            <p:nvPr/>
          </p:nvCxnSpPr>
          <p:spPr>
            <a:xfrm>
              <a:off x="1999" y="3162"/>
              <a:ext cx="1412" cy="5"/>
            </a:xfrm>
            <a:prstGeom prst="straightConnector1">
              <a:avLst/>
            </a:prstGeom>
            <a:noFill/>
            <a:ln w="9525" cap="sq" cmpd="sng">
              <a:solidFill>
                <a:srgbClr val="0000FF"/>
              </a:solidFill>
              <a:prstDash val="solid"/>
              <a:miter lim="800000"/>
              <a:headEnd type="none" w="med" len="med"/>
              <a:tailEnd type="none" w="med" len="med"/>
            </a:ln>
          </p:spPr>
        </p:cxnSp>
      </p:grpSp>
      <p:cxnSp>
        <p:nvCxnSpPr>
          <p:cNvPr id="886" name="Google Shape;886;p13"/>
          <p:cNvCxnSpPr/>
          <p:nvPr/>
        </p:nvCxnSpPr>
        <p:spPr>
          <a:xfrm>
            <a:off x="7032626" y="1706564"/>
            <a:ext cx="1439863" cy="1587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887" name="Google Shape;887;p13"/>
          <p:cNvCxnSpPr/>
          <p:nvPr/>
        </p:nvCxnSpPr>
        <p:spPr>
          <a:xfrm>
            <a:off x="7032626" y="1993900"/>
            <a:ext cx="1439863" cy="1588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888" name="Google Shape;888;p13"/>
          <p:cNvCxnSpPr/>
          <p:nvPr/>
        </p:nvCxnSpPr>
        <p:spPr>
          <a:xfrm>
            <a:off x="7032626" y="2282825"/>
            <a:ext cx="1439863" cy="1588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889" name="Google Shape;889;p13"/>
          <p:cNvCxnSpPr/>
          <p:nvPr/>
        </p:nvCxnSpPr>
        <p:spPr>
          <a:xfrm>
            <a:off x="7032626" y="1417639"/>
            <a:ext cx="1439863" cy="1587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890" name="Google Shape;890;p13"/>
          <p:cNvCxnSpPr/>
          <p:nvPr/>
        </p:nvCxnSpPr>
        <p:spPr>
          <a:xfrm>
            <a:off x="7032626" y="2425700"/>
            <a:ext cx="1439863" cy="1588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891" name="Google Shape;891;p13"/>
          <p:cNvCxnSpPr/>
          <p:nvPr/>
        </p:nvCxnSpPr>
        <p:spPr>
          <a:xfrm>
            <a:off x="7032626" y="2714625"/>
            <a:ext cx="1439863" cy="1588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892" name="Google Shape;892;p13"/>
          <p:cNvCxnSpPr/>
          <p:nvPr/>
        </p:nvCxnSpPr>
        <p:spPr>
          <a:xfrm>
            <a:off x="7032626" y="3001964"/>
            <a:ext cx="1439863" cy="1587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893" name="Google Shape;893;p13"/>
          <p:cNvCxnSpPr/>
          <p:nvPr/>
        </p:nvCxnSpPr>
        <p:spPr>
          <a:xfrm>
            <a:off x="7032626" y="3290889"/>
            <a:ext cx="1439863" cy="1587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894" name="Google Shape;894;p13"/>
          <p:cNvCxnSpPr/>
          <p:nvPr/>
        </p:nvCxnSpPr>
        <p:spPr>
          <a:xfrm>
            <a:off x="7032626" y="3578225"/>
            <a:ext cx="1439863" cy="1588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895" name="Google Shape;895;p13"/>
          <p:cNvCxnSpPr/>
          <p:nvPr/>
        </p:nvCxnSpPr>
        <p:spPr>
          <a:xfrm>
            <a:off x="7032626" y="3865564"/>
            <a:ext cx="1439863" cy="1587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896" name="Google Shape;896;p13"/>
          <p:cNvCxnSpPr/>
          <p:nvPr/>
        </p:nvCxnSpPr>
        <p:spPr>
          <a:xfrm>
            <a:off x="7032626" y="4010025"/>
            <a:ext cx="1439863" cy="1588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897" name="Google Shape;897;p13"/>
          <p:cNvCxnSpPr/>
          <p:nvPr/>
        </p:nvCxnSpPr>
        <p:spPr>
          <a:xfrm>
            <a:off x="7032626" y="4298950"/>
            <a:ext cx="1439863" cy="1588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898" name="Google Shape;898;p13"/>
          <p:cNvCxnSpPr/>
          <p:nvPr/>
        </p:nvCxnSpPr>
        <p:spPr>
          <a:xfrm>
            <a:off x="7032626" y="4586289"/>
            <a:ext cx="1439863" cy="1587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899" name="Google Shape;899;p13"/>
          <p:cNvCxnSpPr/>
          <p:nvPr/>
        </p:nvCxnSpPr>
        <p:spPr>
          <a:xfrm>
            <a:off x="7032626" y="4873625"/>
            <a:ext cx="1439863" cy="1588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900" name="Google Shape;900;p13"/>
          <p:cNvCxnSpPr/>
          <p:nvPr/>
        </p:nvCxnSpPr>
        <p:spPr>
          <a:xfrm>
            <a:off x="7032626" y="5307014"/>
            <a:ext cx="1439863" cy="1587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901" name="Google Shape;901;p13"/>
          <p:cNvCxnSpPr/>
          <p:nvPr/>
        </p:nvCxnSpPr>
        <p:spPr>
          <a:xfrm>
            <a:off x="7032626" y="5594350"/>
            <a:ext cx="1439863" cy="1588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902" name="Google Shape;902;p13"/>
          <p:cNvCxnSpPr/>
          <p:nvPr/>
        </p:nvCxnSpPr>
        <p:spPr>
          <a:xfrm>
            <a:off x="7032626" y="5883275"/>
            <a:ext cx="1439863" cy="1588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903" name="Google Shape;903;p13"/>
          <p:cNvSpPr/>
          <p:nvPr/>
        </p:nvSpPr>
        <p:spPr>
          <a:xfrm>
            <a:off x="4727575" y="3073401"/>
            <a:ext cx="2089150" cy="1800225"/>
          </a:xfrm>
          <a:prstGeom prst="irregularSeal1">
            <a:avLst/>
          </a:prstGeom>
          <a:solidFill>
            <a:srgbClr val="FFFFFF"/>
          </a:solidFill>
          <a:ln w="38150" cap="sq" cmpd="sng">
            <a:solidFill>
              <a:srgbClr val="008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65536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Direcciones</a:t>
            </a:r>
            <a:endParaRPr/>
          </a:p>
        </p:txBody>
      </p:sp>
      <p:sp>
        <p:nvSpPr>
          <p:cNvPr id="904" name="Google Shape;904;p13"/>
          <p:cNvSpPr txBox="1"/>
          <p:nvPr/>
        </p:nvSpPr>
        <p:spPr>
          <a:xfrm>
            <a:off x="2640013" y="287339"/>
            <a:ext cx="6030912" cy="51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Una cantidad interesante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4"/>
          <p:cNvSpPr txBox="1"/>
          <p:nvPr/>
        </p:nvSpPr>
        <p:spPr>
          <a:xfrm>
            <a:off x="2209800" y="6283325"/>
            <a:ext cx="18478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</a:pPr>
            <a:r>
              <a:rPr lang="es-AR"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rPr>
              <a:t>Info2 - UTN-FRBA</a:t>
            </a:r>
            <a:endParaRPr/>
          </a:p>
        </p:txBody>
      </p:sp>
      <p:sp>
        <p:nvSpPr>
          <p:cNvPr id="914" name="Google Shape;914;p14"/>
          <p:cNvSpPr txBox="1"/>
          <p:nvPr/>
        </p:nvSpPr>
        <p:spPr>
          <a:xfrm>
            <a:off x="4648200" y="6283325"/>
            <a:ext cx="28384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</a:pPr>
            <a:r>
              <a:rPr lang="es-AR"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rPr>
              <a:t>@2011 - Ing. M. Trujillo</a:t>
            </a:r>
            <a:endParaRPr/>
          </a:p>
        </p:txBody>
      </p:sp>
      <p:sp>
        <p:nvSpPr>
          <p:cNvPr id="915" name="Google Shape;915;p14"/>
          <p:cNvSpPr txBox="1"/>
          <p:nvPr/>
        </p:nvSpPr>
        <p:spPr>
          <a:xfrm>
            <a:off x="8077200" y="6283325"/>
            <a:ext cx="18478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sz="1400">
              <a:solidFill>
                <a:srgbClr val="99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14"/>
          <p:cNvSpPr/>
          <p:nvPr/>
        </p:nvSpPr>
        <p:spPr>
          <a:xfrm>
            <a:off x="7034213" y="4011613"/>
            <a:ext cx="1439862" cy="863600"/>
          </a:xfrm>
          <a:prstGeom prst="rect">
            <a:avLst/>
          </a:prstGeom>
          <a:solidFill>
            <a:srgbClr val="BBE0E3"/>
          </a:solidFill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14"/>
          <p:cNvSpPr/>
          <p:nvPr/>
        </p:nvSpPr>
        <p:spPr>
          <a:xfrm>
            <a:off x="7034213" y="1128714"/>
            <a:ext cx="1439862" cy="5043487"/>
          </a:xfrm>
          <a:prstGeom prst="rect">
            <a:avLst/>
          </a:prstGeom>
          <a:solidFill>
            <a:srgbClr val="BBE0E3"/>
          </a:solidFill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</a:pPr>
            <a:r>
              <a:rPr lang="es-A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Memoria</a:t>
            </a:r>
            <a:endParaRPr/>
          </a:p>
        </p:txBody>
      </p:sp>
      <p:sp>
        <p:nvSpPr>
          <p:cNvPr id="918" name="Google Shape;918;p14"/>
          <p:cNvSpPr/>
          <p:nvPr/>
        </p:nvSpPr>
        <p:spPr>
          <a:xfrm>
            <a:off x="2063751" y="5521325"/>
            <a:ext cx="3889375" cy="647700"/>
          </a:xfrm>
          <a:prstGeom prst="rect">
            <a:avLst/>
          </a:prstGeom>
          <a:solidFill>
            <a:srgbClr val="BBE0E3"/>
          </a:solidFill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Unidad de Entradas Salidas</a:t>
            </a:r>
            <a:endParaRPr/>
          </a:p>
        </p:txBody>
      </p:sp>
      <p:cxnSp>
        <p:nvCxnSpPr>
          <p:cNvPr id="919" name="Google Shape;919;p14"/>
          <p:cNvCxnSpPr/>
          <p:nvPr/>
        </p:nvCxnSpPr>
        <p:spPr>
          <a:xfrm>
            <a:off x="5303839" y="1420813"/>
            <a:ext cx="1587" cy="4100512"/>
          </a:xfrm>
          <a:prstGeom prst="straightConnector1">
            <a:avLst/>
          </a:prstGeom>
          <a:noFill/>
          <a:ln w="76300" cap="sq" cmpd="sng">
            <a:solidFill>
              <a:srgbClr val="FF0000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920" name="Google Shape;920;p14"/>
          <p:cNvCxnSpPr/>
          <p:nvPr/>
        </p:nvCxnSpPr>
        <p:spPr>
          <a:xfrm>
            <a:off x="4727575" y="1412875"/>
            <a:ext cx="2305050" cy="6350"/>
          </a:xfrm>
          <a:prstGeom prst="straightConnector1">
            <a:avLst/>
          </a:prstGeom>
          <a:noFill/>
          <a:ln w="76300" cap="sq" cmpd="sng">
            <a:solidFill>
              <a:srgbClr val="FF00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921" name="Google Shape;921;p14"/>
          <p:cNvCxnSpPr/>
          <p:nvPr/>
        </p:nvCxnSpPr>
        <p:spPr>
          <a:xfrm flipH="1">
            <a:off x="5665788" y="1276350"/>
            <a:ext cx="500062" cy="287338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922" name="Google Shape;922;p14"/>
          <p:cNvSpPr txBox="1"/>
          <p:nvPr/>
        </p:nvSpPr>
        <p:spPr>
          <a:xfrm>
            <a:off x="5016501" y="1054100"/>
            <a:ext cx="1368425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 cables</a:t>
            </a:r>
            <a:endParaRPr/>
          </a:p>
        </p:txBody>
      </p:sp>
      <p:sp>
        <p:nvSpPr>
          <p:cNvPr id="923" name="Google Shape;923;p14"/>
          <p:cNvSpPr/>
          <p:nvPr/>
        </p:nvSpPr>
        <p:spPr>
          <a:xfrm>
            <a:off x="6894514" y="2284413"/>
            <a:ext cx="280987" cy="144462"/>
          </a:xfrm>
          <a:custGeom>
            <a:avLst/>
            <a:gdLst/>
            <a:ahLst/>
            <a:cxnLst/>
            <a:rect l="l" t="t" r="r" b="b"/>
            <a:pathLst>
              <a:path w="318" h="91" extrusionOk="0">
                <a:moveTo>
                  <a:pt x="0" y="91"/>
                </a:moveTo>
                <a:cubicBezTo>
                  <a:pt x="79" y="45"/>
                  <a:pt x="159" y="0"/>
                  <a:pt x="182" y="0"/>
                </a:cubicBezTo>
                <a:cubicBezTo>
                  <a:pt x="205" y="0"/>
                  <a:pt x="113" y="91"/>
                  <a:pt x="136" y="91"/>
                </a:cubicBezTo>
                <a:cubicBezTo>
                  <a:pt x="159" y="91"/>
                  <a:pt x="288" y="15"/>
                  <a:pt x="318" y="0"/>
                </a:cubicBezTo>
              </a:path>
            </a:pathLst>
          </a:custGeom>
          <a:noFill/>
          <a:ln w="381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4" name="Google Shape;924;p14"/>
          <p:cNvSpPr/>
          <p:nvPr/>
        </p:nvSpPr>
        <p:spPr>
          <a:xfrm>
            <a:off x="8328025" y="2284413"/>
            <a:ext cx="280988" cy="144462"/>
          </a:xfrm>
          <a:custGeom>
            <a:avLst/>
            <a:gdLst/>
            <a:ahLst/>
            <a:cxnLst/>
            <a:rect l="l" t="t" r="r" b="b"/>
            <a:pathLst>
              <a:path w="318" h="91" extrusionOk="0">
                <a:moveTo>
                  <a:pt x="0" y="91"/>
                </a:moveTo>
                <a:cubicBezTo>
                  <a:pt x="79" y="45"/>
                  <a:pt x="159" y="0"/>
                  <a:pt x="182" y="0"/>
                </a:cubicBezTo>
                <a:cubicBezTo>
                  <a:pt x="205" y="0"/>
                  <a:pt x="113" y="91"/>
                  <a:pt x="136" y="91"/>
                </a:cubicBezTo>
                <a:cubicBezTo>
                  <a:pt x="159" y="91"/>
                  <a:pt x="288" y="15"/>
                  <a:pt x="318" y="0"/>
                </a:cubicBezTo>
              </a:path>
            </a:pathLst>
          </a:custGeom>
          <a:noFill/>
          <a:ln w="381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5" name="Google Shape;925;p14"/>
          <p:cNvSpPr/>
          <p:nvPr/>
        </p:nvSpPr>
        <p:spPr>
          <a:xfrm>
            <a:off x="8328025" y="3867151"/>
            <a:ext cx="280988" cy="144463"/>
          </a:xfrm>
          <a:custGeom>
            <a:avLst/>
            <a:gdLst/>
            <a:ahLst/>
            <a:cxnLst/>
            <a:rect l="l" t="t" r="r" b="b"/>
            <a:pathLst>
              <a:path w="318" h="91" extrusionOk="0">
                <a:moveTo>
                  <a:pt x="0" y="91"/>
                </a:moveTo>
                <a:cubicBezTo>
                  <a:pt x="79" y="45"/>
                  <a:pt x="159" y="0"/>
                  <a:pt x="182" y="0"/>
                </a:cubicBezTo>
                <a:cubicBezTo>
                  <a:pt x="205" y="0"/>
                  <a:pt x="113" y="91"/>
                  <a:pt x="136" y="91"/>
                </a:cubicBezTo>
                <a:cubicBezTo>
                  <a:pt x="159" y="91"/>
                  <a:pt x="288" y="15"/>
                  <a:pt x="318" y="0"/>
                </a:cubicBezTo>
              </a:path>
            </a:pathLst>
          </a:custGeom>
          <a:noFill/>
          <a:ln w="381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6" name="Google Shape;926;p14"/>
          <p:cNvSpPr/>
          <p:nvPr/>
        </p:nvSpPr>
        <p:spPr>
          <a:xfrm>
            <a:off x="6894514" y="3867151"/>
            <a:ext cx="280987" cy="144463"/>
          </a:xfrm>
          <a:custGeom>
            <a:avLst/>
            <a:gdLst/>
            <a:ahLst/>
            <a:cxnLst/>
            <a:rect l="l" t="t" r="r" b="b"/>
            <a:pathLst>
              <a:path w="318" h="91" extrusionOk="0">
                <a:moveTo>
                  <a:pt x="0" y="91"/>
                </a:moveTo>
                <a:cubicBezTo>
                  <a:pt x="79" y="45"/>
                  <a:pt x="159" y="0"/>
                  <a:pt x="182" y="0"/>
                </a:cubicBezTo>
                <a:cubicBezTo>
                  <a:pt x="205" y="0"/>
                  <a:pt x="113" y="91"/>
                  <a:pt x="136" y="91"/>
                </a:cubicBezTo>
                <a:cubicBezTo>
                  <a:pt x="159" y="91"/>
                  <a:pt x="288" y="15"/>
                  <a:pt x="318" y="0"/>
                </a:cubicBezTo>
              </a:path>
            </a:pathLst>
          </a:custGeom>
          <a:noFill/>
          <a:ln w="381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14"/>
          <p:cNvSpPr/>
          <p:nvPr/>
        </p:nvSpPr>
        <p:spPr>
          <a:xfrm>
            <a:off x="8328025" y="5016501"/>
            <a:ext cx="280988" cy="144463"/>
          </a:xfrm>
          <a:custGeom>
            <a:avLst/>
            <a:gdLst/>
            <a:ahLst/>
            <a:cxnLst/>
            <a:rect l="l" t="t" r="r" b="b"/>
            <a:pathLst>
              <a:path w="318" h="91" extrusionOk="0">
                <a:moveTo>
                  <a:pt x="0" y="91"/>
                </a:moveTo>
                <a:cubicBezTo>
                  <a:pt x="79" y="45"/>
                  <a:pt x="159" y="0"/>
                  <a:pt x="182" y="0"/>
                </a:cubicBezTo>
                <a:cubicBezTo>
                  <a:pt x="205" y="0"/>
                  <a:pt x="113" y="91"/>
                  <a:pt x="136" y="91"/>
                </a:cubicBezTo>
                <a:cubicBezTo>
                  <a:pt x="159" y="91"/>
                  <a:pt x="288" y="15"/>
                  <a:pt x="318" y="0"/>
                </a:cubicBezTo>
              </a:path>
            </a:pathLst>
          </a:custGeom>
          <a:noFill/>
          <a:ln w="381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p14"/>
          <p:cNvSpPr/>
          <p:nvPr/>
        </p:nvSpPr>
        <p:spPr>
          <a:xfrm>
            <a:off x="6888164" y="5016501"/>
            <a:ext cx="280987" cy="144463"/>
          </a:xfrm>
          <a:custGeom>
            <a:avLst/>
            <a:gdLst/>
            <a:ahLst/>
            <a:cxnLst/>
            <a:rect l="l" t="t" r="r" b="b"/>
            <a:pathLst>
              <a:path w="318" h="91" extrusionOk="0">
                <a:moveTo>
                  <a:pt x="0" y="91"/>
                </a:moveTo>
                <a:cubicBezTo>
                  <a:pt x="79" y="45"/>
                  <a:pt x="159" y="0"/>
                  <a:pt x="182" y="0"/>
                </a:cubicBezTo>
                <a:cubicBezTo>
                  <a:pt x="205" y="0"/>
                  <a:pt x="113" y="91"/>
                  <a:pt x="136" y="91"/>
                </a:cubicBezTo>
                <a:cubicBezTo>
                  <a:pt x="159" y="91"/>
                  <a:pt x="288" y="15"/>
                  <a:pt x="318" y="0"/>
                </a:cubicBezTo>
              </a:path>
            </a:pathLst>
          </a:custGeom>
          <a:noFill/>
          <a:ln w="381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p14"/>
          <p:cNvSpPr/>
          <p:nvPr/>
        </p:nvSpPr>
        <p:spPr>
          <a:xfrm>
            <a:off x="2063751" y="1200150"/>
            <a:ext cx="2663825" cy="4179888"/>
          </a:xfrm>
          <a:prstGeom prst="rect">
            <a:avLst/>
          </a:prstGeom>
          <a:solidFill>
            <a:srgbClr val="BBE0E3"/>
          </a:solidFill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Microprocesador</a:t>
            </a:r>
            <a:endParaRPr/>
          </a:p>
        </p:txBody>
      </p:sp>
      <p:sp>
        <p:nvSpPr>
          <p:cNvPr id="930" name="Google Shape;930;p14"/>
          <p:cNvSpPr/>
          <p:nvPr/>
        </p:nvSpPr>
        <p:spPr>
          <a:xfrm>
            <a:off x="7032626" y="4297364"/>
            <a:ext cx="1439863" cy="287337"/>
          </a:xfrm>
          <a:prstGeom prst="rect">
            <a:avLst/>
          </a:prstGeom>
          <a:solidFill>
            <a:srgbClr val="3366FF">
              <a:alpha val="39607"/>
            </a:srgbClr>
          </a:solidFill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01010101</a:t>
            </a:r>
            <a:endParaRPr/>
          </a:p>
        </p:txBody>
      </p:sp>
      <p:cxnSp>
        <p:nvCxnSpPr>
          <p:cNvPr id="931" name="Google Shape;931;p14"/>
          <p:cNvCxnSpPr/>
          <p:nvPr/>
        </p:nvCxnSpPr>
        <p:spPr>
          <a:xfrm>
            <a:off x="7032626" y="1704975"/>
            <a:ext cx="1439863" cy="1588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932" name="Google Shape;932;p14"/>
          <p:cNvCxnSpPr/>
          <p:nvPr/>
        </p:nvCxnSpPr>
        <p:spPr>
          <a:xfrm>
            <a:off x="7032626" y="1992314"/>
            <a:ext cx="1439863" cy="1587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933" name="Google Shape;933;p14"/>
          <p:cNvCxnSpPr/>
          <p:nvPr/>
        </p:nvCxnSpPr>
        <p:spPr>
          <a:xfrm>
            <a:off x="7032626" y="2281239"/>
            <a:ext cx="1439863" cy="1587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934" name="Google Shape;934;p14"/>
          <p:cNvCxnSpPr/>
          <p:nvPr/>
        </p:nvCxnSpPr>
        <p:spPr>
          <a:xfrm>
            <a:off x="7032626" y="1416050"/>
            <a:ext cx="1439863" cy="1588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935" name="Google Shape;935;p14"/>
          <p:cNvCxnSpPr/>
          <p:nvPr/>
        </p:nvCxnSpPr>
        <p:spPr>
          <a:xfrm>
            <a:off x="7032626" y="2424114"/>
            <a:ext cx="1439863" cy="1587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936" name="Google Shape;936;p14"/>
          <p:cNvCxnSpPr/>
          <p:nvPr/>
        </p:nvCxnSpPr>
        <p:spPr>
          <a:xfrm>
            <a:off x="7032626" y="3000375"/>
            <a:ext cx="1439863" cy="1588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937" name="Google Shape;937;p14"/>
          <p:cNvCxnSpPr/>
          <p:nvPr/>
        </p:nvCxnSpPr>
        <p:spPr>
          <a:xfrm>
            <a:off x="7032626" y="3289300"/>
            <a:ext cx="1439863" cy="1588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938" name="Google Shape;938;p14"/>
          <p:cNvCxnSpPr/>
          <p:nvPr/>
        </p:nvCxnSpPr>
        <p:spPr>
          <a:xfrm>
            <a:off x="7032626" y="3576639"/>
            <a:ext cx="1439863" cy="1587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939" name="Google Shape;939;p14"/>
          <p:cNvCxnSpPr/>
          <p:nvPr/>
        </p:nvCxnSpPr>
        <p:spPr>
          <a:xfrm>
            <a:off x="7032626" y="3863975"/>
            <a:ext cx="1439863" cy="1588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940" name="Google Shape;940;p14"/>
          <p:cNvCxnSpPr/>
          <p:nvPr/>
        </p:nvCxnSpPr>
        <p:spPr>
          <a:xfrm>
            <a:off x="7032626" y="4008439"/>
            <a:ext cx="1439863" cy="1587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941" name="Google Shape;941;p14"/>
          <p:cNvCxnSpPr/>
          <p:nvPr/>
        </p:nvCxnSpPr>
        <p:spPr>
          <a:xfrm>
            <a:off x="7032626" y="4297364"/>
            <a:ext cx="1439863" cy="1587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942" name="Google Shape;942;p14"/>
          <p:cNvCxnSpPr/>
          <p:nvPr/>
        </p:nvCxnSpPr>
        <p:spPr>
          <a:xfrm>
            <a:off x="7032626" y="4584700"/>
            <a:ext cx="1439863" cy="1588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943" name="Google Shape;943;p14"/>
          <p:cNvCxnSpPr/>
          <p:nvPr/>
        </p:nvCxnSpPr>
        <p:spPr>
          <a:xfrm>
            <a:off x="7032626" y="4872039"/>
            <a:ext cx="1439863" cy="1587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944" name="Google Shape;944;p14"/>
          <p:cNvCxnSpPr/>
          <p:nvPr/>
        </p:nvCxnSpPr>
        <p:spPr>
          <a:xfrm>
            <a:off x="7032626" y="5305425"/>
            <a:ext cx="1439863" cy="1588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945" name="Google Shape;945;p14"/>
          <p:cNvCxnSpPr/>
          <p:nvPr/>
        </p:nvCxnSpPr>
        <p:spPr>
          <a:xfrm>
            <a:off x="7032626" y="5592764"/>
            <a:ext cx="1439863" cy="1587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946" name="Google Shape;946;p14"/>
          <p:cNvCxnSpPr/>
          <p:nvPr/>
        </p:nvCxnSpPr>
        <p:spPr>
          <a:xfrm>
            <a:off x="7032626" y="5881689"/>
            <a:ext cx="1439863" cy="1587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947" name="Google Shape;947;p14"/>
          <p:cNvCxnSpPr/>
          <p:nvPr/>
        </p:nvCxnSpPr>
        <p:spPr>
          <a:xfrm>
            <a:off x="7032626" y="2713039"/>
            <a:ext cx="1439863" cy="1587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948" name="Google Shape;948;p14"/>
          <p:cNvCxnSpPr/>
          <p:nvPr/>
        </p:nvCxnSpPr>
        <p:spPr>
          <a:xfrm>
            <a:off x="4727575" y="3216275"/>
            <a:ext cx="2305050" cy="1588"/>
          </a:xfrm>
          <a:prstGeom prst="straightConnector1">
            <a:avLst/>
          </a:prstGeom>
          <a:noFill/>
          <a:ln w="127075" cap="sq" cmpd="sng">
            <a:solidFill>
              <a:srgbClr val="0000FF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949" name="Google Shape;949;p14"/>
          <p:cNvCxnSpPr/>
          <p:nvPr/>
        </p:nvCxnSpPr>
        <p:spPr>
          <a:xfrm>
            <a:off x="5016500" y="3289301"/>
            <a:ext cx="1588" cy="2232025"/>
          </a:xfrm>
          <a:prstGeom prst="straightConnector1">
            <a:avLst/>
          </a:prstGeom>
          <a:noFill/>
          <a:ln w="127075" cap="sq" cmpd="sng">
            <a:solidFill>
              <a:srgbClr val="0000FF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950" name="Google Shape;950;p14"/>
          <p:cNvCxnSpPr/>
          <p:nvPr/>
        </p:nvCxnSpPr>
        <p:spPr>
          <a:xfrm flipH="1">
            <a:off x="6097588" y="3073400"/>
            <a:ext cx="500062" cy="287338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951" name="Google Shape;951;p14"/>
          <p:cNvSpPr txBox="1"/>
          <p:nvPr/>
        </p:nvSpPr>
        <p:spPr>
          <a:xfrm>
            <a:off x="5375276" y="2851150"/>
            <a:ext cx="1368425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 cables</a:t>
            </a:r>
            <a:endParaRPr/>
          </a:p>
        </p:txBody>
      </p:sp>
      <p:grpSp>
        <p:nvGrpSpPr>
          <p:cNvPr id="952" name="Google Shape;952;p14"/>
          <p:cNvGrpSpPr/>
          <p:nvPr/>
        </p:nvGrpSpPr>
        <p:grpSpPr>
          <a:xfrm>
            <a:off x="8472489" y="839788"/>
            <a:ext cx="2162175" cy="5327650"/>
            <a:chOff x="4377" y="529"/>
            <a:chExt cx="1362" cy="3356"/>
          </a:xfrm>
        </p:grpSpPr>
        <p:sp>
          <p:nvSpPr>
            <p:cNvPr id="953" name="Google Shape;953;p14"/>
            <p:cNvSpPr txBox="1"/>
            <p:nvPr/>
          </p:nvSpPr>
          <p:spPr>
            <a:xfrm>
              <a:off x="4513" y="529"/>
              <a:ext cx="886" cy="2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Dirección</a:t>
              </a:r>
              <a:endParaRPr/>
            </a:p>
          </p:txBody>
        </p:sp>
        <p:sp>
          <p:nvSpPr>
            <p:cNvPr id="954" name="Google Shape;954;p14"/>
            <p:cNvSpPr txBox="1"/>
            <p:nvPr/>
          </p:nvSpPr>
          <p:spPr>
            <a:xfrm>
              <a:off x="4377" y="723"/>
              <a:ext cx="1362" cy="31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Times New Roman"/>
                <a:buNone/>
              </a:pPr>
              <a:r>
                <a:rPr lang="es-AR" sz="1000" b="1">
                  <a:solidFill>
                    <a:srgbClr val="000000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0000000000000000 - </a:t>
              </a:r>
              <a:r>
                <a:rPr lang="es-AR" sz="1000" b="1">
                  <a:solidFill>
                    <a:srgbClr val="0000FF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0000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Times New Roman"/>
                <a:buNone/>
              </a:pPr>
              <a:endParaRPr sz="1000" b="1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Times New Roman"/>
                <a:buNone/>
              </a:pPr>
              <a:r>
                <a:rPr lang="es-AR" sz="1000" b="1">
                  <a:solidFill>
                    <a:srgbClr val="000000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0000000000000001 - </a:t>
              </a:r>
              <a:r>
                <a:rPr lang="es-AR" sz="1000" b="1">
                  <a:solidFill>
                    <a:srgbClr val="0000FF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0001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Times New Roman"/>
                <a:buNone/>
              </a:pPr>
              <a:endParaRPr sz="1000" b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Times New Roman"/>
                <a:buNone/>
              </a:pPr>
              <a:r>
                <a:rPr lang="es-AR" sz="1000" b="1">
                  <a:solidFill>
                    <a:srgbClr val="000000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0000000000000010 - </a:t>
              </a:r>
              <a:r>
                <a:rPr lang="es-AR" sz="1000" b="1">
                  <a:solidFill>
                    <a:srgbClr val="0000FF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0002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Times New Roman"/>
                <a:buNone/>
              </a:pPr>
              <a:endParaRPr sz="1000" b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Times New Roman"/>
                <a:buNone/>
              </a:pPr>
              <a:r>
                <a:rPr lang="es-AR" sz="1000" b="1">
                  <a:solidFill>
                    <a:srgbClr val="000000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0000000000000011 - </a:t>
              </a:r>
              <a:r>
                <a:rPr lang="es-AR" sz="1000" b="1">
                  <a:solidFill>
                    <a:srgbClr val="0000FF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0003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Times New Roman"/>
                <a:buNone/>
              </a:pPr>
              <a:endParaRPr sz="1000" b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Times New Roman"/>
                <a:buNone/>
              </a:pPr>
              <a:endParaRPr sz="1000" b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Times New Roman"/>
                <a:buNone/>
              </a:pPr>
              <a:r>
                <a:rPr lang="es-AR" sz="1000" b="1">
                  <a:solidFill>
                    <a:srgbClr val="000000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0000000011111110 – </a:t>
              </a:r>
              <a:r>
                <a:rPr lang="es-AR" sz="1000" b="1">
                  <a:solidFill>
                    <a:srgbClr val="0000FF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00FE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Times New Roman"/>
                <a:buNone/>
              </a:pPr>
              <a:endParaRPr sz="1000" b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Times New Roman"/>
                <a:buNone/>
              </a:pPr>
              <a:r>
                <a:rPr lang="es-AR" sz="1000" b="1">
                  <a:solidFill>
                    <a:srgbClr val="000000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0000000011111111 – </a:t>
              </a:r>
              <a:r>
                <a:rPr lang="es-AR" sz="1000" b="1">
                  <a:solidFill>
                    <a:srgbClr val="0000FF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00FF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Times New Roman"/>
                <a:buNone/>
              </a:pPr>
              <a:endParaRPr sz="1000" b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Times New Roman"/>
                <a:buNone/>
              </a:pPr>
              <a:r>
                <a:rPr lang="es-AR" sz="1000" b="1">
                  <a:solidFill>
                    <a:srgbClr val="000000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0000000100000000 – </a:t>
              </a:r>
              <a:r>
                <a:rPr lang="es-AR" sz="1000" b="1">
                  <a:solidFill>
                    <a:srgbClr val="0000FF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0100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Times New Roman"/>
                <a:buNone/>
              </a:pPr>
              <a:endParaRPr sz="1000" b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Times New Roman"/>
                <a:buNone/>
              </a:pPr>
              <a:r>
                <a:rPr lang="es-AR" sz="1000" b="1">
                  <a:solidFill>
                    <a:srgbClr val="000000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0000000100000001 – </a:t>
              </a:r>
              <a:r>
                <a:rPr lang="es-AR" sz="1000" b="1">
                  <a:solidFill>
                    <a:srgbClr val="0000FF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0101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Times New Roman"/>
                <a:buNone/>
              </a:pPr>
              <a:endParaRPr sz="1000" b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Times New Roman"/>
                <a:buNone/>
              </a:pPr>
              <a:r>
                <a:rPr lang="es-AR" sz="1000" b="1">
                  <a:solidFill>
                    <a:srgbClr val="000000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0000000100000010 - </a:t>
              </a:r>
              <a:r>
                <a:rPr lang="es-AR" sz="1000" b="1">
                  <a:solidFill>
                    <a:srgbClr val="0000FF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0102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Times New Roman"/>
                <a:buNone/>
              </a:pPr>
              <a:endParaRPr sz="1000" b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Times New Roman"/>
                <a:buNone/>
              </a:pPr>
              <a:r>
                <a:rPr lang="es-AR" sz="1000" b="1">
                  <a:solidFill>
                    <a:srgbClr val="000000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0000111011010001 - </a:t>
              </a:r>
              <a:r>
                <a:rPr lang="es-AR" sz="1000" b="1">
                  <a:solidFill>
                    <a:srgbClr val="0000FF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0ED1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Times New Roman"/>
                <a:buNone/>
              </a:pPr>
              <a:endParaRPr sz="1000" b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Times New Roman"/>
                <a:buNone/>
              </a:pPr>
              <a:r>
                <a:rPr lang="es-AR" sz="1000" b="1">
                  <a:solidFill>
                    <a:srgbClr val="000000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0000111011010010 – </a:t>
              </a:r>
              <a:r>
                <a:rPr lang="es-AR" sz="1000" b="1">
                  <a:solidFill>
                    <a:srgbClr val="0000FF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0ED2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Times New Roman"/>
                <a:buNone/>
              </a:pPr>
              <a:endParaRPr sz="1000" b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Times New Roman"/>
                <a:buNone/>
              </a:pPr>
              <a:r>
                <a:rPr lang="es-AR" sz="1000" b="1">
                  <a:solidFill>
                    <a:srgbClr val="000000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0000111011010011 – </a:t>
              </a:r>
              <a:r>
                <a:rPr lang="es-AR" sz="1000" b="1">
                  <a:solidFill>
                    <a:srgbClr val="0000FF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0ED3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Times New Roman"/>
                <a:buNone/>
              </a:pPr>
              <a:endParaRPr sz="1000" b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Times New Roman"/>
                <a:buNone/>
              </a:pPr>
              <a:endParaRPr sz="1000" b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Times New Roman"/>
                <a:buNone/>
              </a:pPr>
              <a:endParaRPr sz="1000" b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Times New Roman"/>
                <a:buNone/>
              </a:pPr>
              <a:r>
                <a:rPr lang="es-AR" sz="1000" b="1">
                  <a:solidFill>
                    <a:srgbClr val="000000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1111111111111101 – </a:t>
              </a:r>
              <a:r>
                <a:rPr lang="es-AR" sz="1000" b="1">
                  <a:solidFill>
                    <a:srgbClr val="0000FF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FFFD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Times New Roman"/>
                <a:buNone/>
              </a:pPr>
              <a:endParaRPr sz="1000" b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Times New Roman"/>
                <a:buNone/>
              </a:pPr>
              <a:r>
                <a:rPr lang="es-AR" sz="1000" b="1">
                  <a:solidFill>
                    <a:srgbClr val="000000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1111111111111110 – </a:t>
              </a:r>
              <a:r>
                <a:rPr lang="es-AR" sz="1000" b="1">
                  <a:solidFill>
                    <a:srgbClr val="0000FF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FFFE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Times New Roman"/>
                <a:buNone/>
              </a:pPr>
              <a:endParaRPr sz="1000" b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Times New Roman"/>
                <a:buNone/>
              </a:pPr>
              <a:r>
                <a:rPr lang="es-AR" sz="1000" b="1">
                  <a:solidFill>
                    <a:srgbClr val="000000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1111111111111111 - </a:t>
              </a:r>
              <a:r>
                <a:rPr lang="es-AR" sz="1000" b="1">
                  <a:solidFill>
                    <a:srgbClr val="0000FF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FFFF</a:t>
              </a:r>
              <a:endParaRPr/>
            </a:p>
          </p:txBody>
        </p:sp>
      </p:grpSp>
      <p:sp>
        <p:nvSpPr>
          <p:cNvPr id="955" name="Google Shape;955;p14"/>
          <p:cNvSpPr txBox="1"/>
          <p:nvPr/>
        </p:nvSpPr>
        <p:spPr>
          <a:xfrm>
            <a:off x="5375276" y="3505201"/>
            <a:ext cx="1584325" cy="246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000" b="1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0000111011010010</a:t>
            </a:r>
            <a:endParaRPr/>
          </a:p>
        </p:txBody>
      </p:sp>
      <p:sp>
        <p:nvSpPr>
          <p:cNvPr id="956" name="Google Shape;956;p14"/>
          <p:cNvSpPr txBox="1"/>
          <p:nvPr/>
        </p:nvSpPr>
        <p:spPr>
          <a:xfrm>
            <a:off x="5591176" y="1704976"/>
            <a:ext cx="936625" cy="246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000" b="1">
                <a:solidFill>
                  <a:srgbClr val="FF0000"/>
                </a:solidFill>
                <a:latin typeface="Droid Sans Mono"/>
                <a:ea typeface="Droid Sans Mono"/>
                <a:cs typeface="Droid Sans Mono"/>
                <a:sym typeface="Droid Sans Mono"/>
              </a:rPr>
              <a:t>01010101</a:t>
            </a:r>
            <a:endParaRPr/>
          </a:p>
        </p:txBody>
      </p:sp>
      <p:sp>
        <p:nvSpPr>
          <p:cNvPr id="957" name="Google Shape;957;p14"/>
          <p:cNvSpPr/>
          <p:nvPr/>
        </p:nvSpPr>
        <p:spPr>
          <a:xfrm>
            <a:off x="8543926" y="4297364"/>
            <a:ext cx="2124075" cy="358775"/>
          </a:xfrm>
          <a:prstGeom prst="rect">
            <a:avLst/>
          </a:prstGeom>
          <a:solidFill>
            <a:srgbClr val="0000FF">
              <a:alpha val="25882"/>
            </a:srgbClr>
          </a:solidFill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14"/>
          <p:cNvSpPr txBox="1"/>
          <p:nvPr/>
        </p:nvSpPr>
        <p:spPr>
          <a:xfrm>
            <a:off x="5591176" y="4224338"/>
            <a:ext cx="1368425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Contenido</a:t>
            </a:r>
            <a:endParaRPr/>
          </a:p>
        </p:txBody>
      </p:sp>
      <p:sp>
        <p:nvSpPr>
          <p:cNvPr id="959" name="Google Shape;959;p14"/>
          <p:cNvSpPr/>
          <p:nvPr/>
        </p:nvSpPr>
        <p:spPr>
          <a:xfrm>
            <a:off x="8975726" y="6300788"/>
            <a:ext cx="1476375" cy="431800"/>
          </a:xfrm>
          <a:prstGeom prst="homePlate">
            <a:avLst>
              <a:gd name="adj" fmla="val 76313"/>
            </a:avLst>
          </a:prstGeom>
          <a:noFill/>
          <a:ln w="9525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lang="es-A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Registros </a:t>
            </a:r>
            <a:r>
              <a:rPr lang="es-AR" sz="13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µ</a:t>
            </a:r>
            <a:r>
              <a:rPr lang="es-A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endParaRPr/>
          </a:p>
        </p:txBody>
      </p:sp>
      <p:sp>
        <p:nvSpPr>
          <p:cNvPr id="960" name="Google Shape;960;p14"/>
          <p:cNvSpPr txBox="1"/>
          <p:nvPr/>
        </p:nvSpPr>
        <p:spPr>
          <a:xfrm>
            <a:off x="4186238" y="215900"/>
            <a:ext cx="30988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Entonces ….      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5"/>
          <p:cNvSpPr txBox="1"/>
          <p:nvPr/>
        </p:nvSpPr>
        <p:spPr>
          <a:xfrm>
            <a:off x="2209800" y="6283325"/>
            <a:ext cx="18478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</a:pPr>
            <a:r>
              <a:rPr lang="es-AR"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rPr>
              <a:t>Info2 - UTN-FRBA</a:t>
            </a:r>
            <a:endParaRPr/>
          </a:p>
        </p:txBody>
      </p:sp>
      <p:sp>
        <p:nvSpPr>
          <p:cNvPr id="970" name="Google Shape;970;p15"/>
          <p:cNvSpPr txBox="1"/>
          <p:nvPr/>
        </p:nvSpPr>
        <p:spPr>
          <a:xfrm>
            <a:off x="4648200" y="6283325"/>
            <a:ext cx="28384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</a:pPr>
            <a:r>
              <a:rPr lang="es-AR"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rPr>
              <a:t>@2011 - Ing. M. Trujillo</a:t>
            </a:r>
            <a:endParaRPr/>
          </a:p>
        </p:txBody>
      </p:sp>
      <p:sp>
        <p:nvSpPr>
          <p:cNvPr id="971" name="Google Shape;971;p15"/>
          <p:cNvSpPr txBox="1"/>
          <p:nvPr/>
        </p:nvSpPr>
        <p:spPr>
          <a:xfrm>
            <a:off x="8077200" y="6283325"/>
            <a:ext cx="18478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sz="1400">
              <a:solidFill>
                <a:srgbClr val="99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15"/>
          <p:cNvSpPr/>
          <p:nvPr/>
        </p:nvSpPr>
        <p:spPr>
          <a:xfrm>
            <a:off x="7034213" y="4079875"/>
            <a:ext cx="1439862" cy="863600"/>
          </a:xfrm>
          <a:prstGeom prst="rect">
            <a:avLst/>
          </a:prstGeom>
          <a:solidFill>
            <a:srgbClr val="BBE0E3"/>
          </a:solidFill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15"/>
          <p:cNvSpPr/>
          <p:nvPr/>
        </p:nvSpPr>
        <p:spPr>
          <a:xfrm>
            <a:off x="7034213" y="1196975"/>
            <a:ext cx="1439862" cy="5043488"/>
          </a:xfrm>
          <a:prstGeom prst="rect">
            <a:avLst/>
          </a:prstGeom>
          <a:solidFill>
            <a:srgbClr val="BBE0E3"/>
          </a:solidFill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</a:pPr>
            <a:r>
              <a:rPr lang="es-A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Memoria</a:t>
            </a:r>
            <a:endParaRPr/>
          </a:p>
        </p:txBody>
      </p:sp>
      <p:sp>
        <p:nvSpPr>
          <p:cNvPr id="974" name="Google Shape;974;p15"/>
          <p:cNvSpPr/>
          <p:nvPr/>
        </p:nvSpPr>
        <p:spPr>
          <a:xfrm>
            <a:off x="1919289" y="5589588"/>
            <a:ext cx="4752975" cy="647700"/>
          </a:xfrm>
          <a:prstGeom prst="rect">
            <a:avLst/>
          </a:prstGeom>
          <a:solidFill>
            <a:srgbClr val="BBE0E3"/>
          </a:solidFill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Unidad de Entradas Salidas</a:t>
            </a:r>
            <a:endParaRPr/>
          </a:p>
        </p:txBody>
      </p:sp>
      <p:cxnSp>
        <p:nvCxnSpPr>
          <p:cNvPr id="975" name="Google Shape;975;p15"/>
          <p:cNvCxnSpPr/>
          <p:nvPr/>
        </p:nvCxnSpPr>
        <p:spPr>
          <a:xfrm>
            <a:off x="5232400" y="1489076"/>
            <a:ext cx="1588" cy="4100513"/>
          </a:xfrm>
          <a:prstGeom prst="straightConnector1">
            <a:avLst/>
          </a:prstGeom>
          <a:noFill/>
          <a:ln w="76300" cap="sq" cmpd="sng">
            <a:solidFill>
              <a:srgbClr val="FF0000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976" name="Google Shape;976;p15"/>
          <p:cNvCxnSpPr/>
          <p:nvPr/>
        </p:nvCxnSpPr>
        <p:spPr>
          <a:xfrm>
            <a:off x="4727575" y="1484313"/>
            <a:ext cx="2305050" cy="11112"/>
          </a:xfrm>
          <a:prstGeom prst="straightConnector1">
            <a:avLst/>
          </a:prstGeom>
          <a:noFill/>
          <a:ln w="76300" cap="sq" cmpd="sng">
            <a:solidFill>
              <a:srgbClr val="FF00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977" name="Google Shape;977;p15"/>
          <p:cNvCxnSpPr/>
          <p:nvPr/>
        </p:nvCxnSpPr>
        <p:spPr>
          <a:xfrm flipH="1">
            <a:off x="5665788" y="1344614"/>
            <a:ext cx="500062" cy="287337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978" name="Google Shape;978;p15"/>
          <p:cNvSpPr txBox="1"/>
          <p:nvPr/>
        </p:nvSpPr>
        <p:spPr>
          <a:xfrm>
            <a:off x="5016501" y="1122363"/>
            <a:ext cx="1368425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 cables</a:t>
            </a:r>
            <a:endParaRPr/>
          </a:p>
        </p:txBody>
      </p:sp>
      <p:sp>
        <p:nvSpPr>
          <p:cNvPr id="979" name="Google Shape;979;p15"/>
          <p:cNvSpPr/>
          <p:nvPr/>
        </p:nvSpPr>
        <p:spPr>
          <a:xfrm>
            <a:off x="6894514" y="2352676"/>
            <a:ext cx="280987" cy="144463"/>
          </a:xfrm>
          <a:custGeom>
            <a:avLst/>
            <a:gdLst/>
            <a:ahLst/>
            <a:cxnLst/>
            <a:rect l="l" t="t" r="r" b="b"/>
            <a:pathLst>
              <a:path w="318" h="91" extrusionOk="0">
                <a:moveTo>
                  <a:pt x="0" y="91"/>
                </a:moveTo>
                <a:cubicBezTo>
                  <a:pt x="79" y="45"/>
                  <a:pt x="159" y="0"/>
                  <a:pt x="182" y="0"/>
                </a:cubicBezTo>
                <a:cubicBezTo>
                  <a:pt x="205" y="0"/>
                  <a:pt x="113" y="91"/>
                  <a:pt x="136" y="91"/>
                </a:cubicBezTo>
                <a:cubicBezTo>
                  <a:pt x="159" y="91"/>
                  <a:pt x="288" y="15"/>
                  <a:pt x="318" y="0"/>
                </a:cubicBezTo>
              </a:path>
            </a:pathLst>
          </a:custGeom>
          <a:noFill/>
          <a:ln w="381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15"/>
          <p:cNvSpPr/>
          <p:nvPr/>
        </p:nvSpPr>
        <p:spPr>
          <a:xfrm>
            <a:off x="8328025" y="2352676"/>
            <a:ext cx="280988" cy="144463"/>
          </a:xfrm>
          <a:custGeom>
            <a:avLst/>
            <a:gdLst/>
            <a:ahLst/>
            <a:cxnLst/>
            <a:rect l="l" t="t" r="r" b="b"/>
            <a:pathLst>
              <a:path w="318" h="91" extrusionOk="0">
                <a:moveTo>
                  <a:pt x="0" y="91"/>
                </a:moveTo>
                <a:cubicBezTo>
                  <a:pt x="79" y="45"/>
                  <a:pt x="159" y="0"/>
                  <a:pt x="182" y="0"/>
                </a:cubicBezTo>
                <a:cubicBezTo>
                  <a:pt x="205" y="0"/>
                  <a:pt x="113" y="91"/>
                  <a:pt x="136" y="91"/>
                </a:cubicBezTo>
                <a:cubicBezTo>
                  <a:pt x="159" y="91"/>
                  <a:pt x="288" y="15"/>
                  <a:pt x="318" y="0"/>
                </a:cubicBezTo>
              </a:path>
            </a:pathLst>
          </a:custGeom>
          <a:noFill/>
          <a:ln w="381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15"/>
          <p:cNvSpPr/>
          <p:nvPr/>
        </p:nvSpPr>
        <p:spPr>
          <a:xfrm>
            <a:off x="8328025" y="3935413"/>
            <a:ext cx="280988" cy="144462"/>
          </a:xfrm>
          <a:custGeom>
            <a:avLst/>
            <a:gdLst/>
            <a:ahLst/>
            <a:cxnLst/>
            <a:rect l="l" t="t" r="r" b="b"/>
            <a:pathLst>
              <a:path w="318" h="91" extrusionOk="0">
                <a:moveTo>
                  <a:pt x="0" y="91"/>
                </a:moveTo>
                <a:cubicBezTo>
                  <a:pt x="79" y="45"/>
                  <a:pt x="159" y="0"/>
                  <a:pt x="182" y="0"/>
                </a:cubicBezTo>
                <a:cubicBezTo>
                  <a:pt x="205" y="0"/>
                  <a:pt x="113" y="91"/>
                  <a:pt x="136" y="91"/>
                </a:cubicBezTo>
                <a:cubicBezTo>
                  <a:pt x="159" y="91"/>
                  <a:pt x="288" y="15"/>
                  <a:pt x="318" y="0"/>
                </a:cubicBezTo>
              </a:path>
            </a:pathLst>
          </a:custGeom>
          <a:noFill/>
          <a:ln w="381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15"/>
          <p:cNvSpPr/>
          <p:nvPr/>
        </p:nvSpPr>
        <p:spPr>
          <a:xfrm>
            <a:off x="6894514" y="3935413"/>
            <a:ext cx="280987" cy="144462"/>
          </a:xfrm>
          <a:custGeom>
            <a:avLst/>
            <a:gdLst/>
            <a:ahLst/>
            <a:cxnLst/>
            <a:rect l="l" t="t" r="r" b="b"/>
            <a:pathLst>
              <a:path w="318" h="91" extrusionOk="0">
                <a:moveTo>
                  <a:pt x="0" y="91"/>
                </a:moveTo>
                <a:cubicBezTo>
                  <a:pt x="79" y="45"/>
                  <a:pt x="159" y="0"/>
                  <a:pt x="182" y="0"/>
                </a:cubicBezTo>
                <a:cubicBezTo>
                  <a:pt x="205" y="0"/>
                  <a:pt x="113" y="91"/>
                  <a:pt x="136" y="91"/>
                </a:cubicBezTo>
                <a:cubicBezTo>
                  <a:pt x="159" y="91"/>
                  <a:pt x="288" y="15"/>
                  <a:pt x="318" y="0"/>
                </a:cubicBezTo>
              </a:path>
            </a:pathLst>
          </a:custGeom>
          <a:noFill/>
          <a:ln w="381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15"/>
          <p:cNvSpPr/>
          <p:nvPr/>
        </p:nvSpPr>
        <p:spPr>
          <a:xfrm>
            <a:off x="8328025" y="5084763"/>
            <a:ext cx="280988" cy="144462"/>
          </a:xfrm>
          <a:custGeom>
            <a:avLst/>
            <a:gdLst/>
            <a:ahLst/>
            <a:cxnLst/>
            <a:rect l="l" t="t" r="r" b="b"/>
            <a:pathLst>
              <a:path w="318" h="91" extrusionOk="0">
                <a:moveTo>
                  <a:pt x="0" y="91"/>
                </a:moveTo>
                <a:cubicBezTo>
                  <a:pt x="79" y="45"/>
                  <a:pt x="159" y="0"/>
                  <a:pt x="182" y="0"/>
                </a:cubicBezTo>
                <a:cubicBezTo>
                  <a:pt x="205" y="0"/>
                  <a:pt x="113" y="91"/>
                  <a:pt x="136" y="91"/>
                </a:cubicBezTo>
                <a:cubicBezTo>
                  <a:pt x="159" y="91"/>
                  <a:pt x="288" y="15"/>
                  <a:pt x="318" y="0"/>
                </a:cubicBezTo>
              </a:path>
            </a:pathLst>
          </a:custGeom>
          <a:noFill/>
          <a:ln w="381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15"/>
          <p:cNvSpPr/>
          <p:nvPr/>
        </p:nvSpPr>
        <p:spPr>
          <a:xfrm>
            <a:off x="6888164" y="5084763"/>
            <a:ext cx="280987" cy="144462"/>
          </a:xfrm>
          <a:custGeom>
            <a:avLst/>
            <a:gdLst/>
            <a:ahLst/>
            <a:cxnLst/>
            <a:rect l="l" t="t" r="r" b="b"/>
            <a:pathLst>
              <a:path w="318" h="91" extrusionOk="0">
                <a:moveTo>
                  <a:pt x="0" y="91"/>
                </a:moveTo>
                <a:cubicBezTo>
                  <a:pt x="79" y="45"/>
                  <a:pt x="159" y="0"/>
                  <a:pt x="182" y="0"/>
                </a:cubicBezTo>
                <a:cubicBezTo>
                  <a:pt x="205" y="0"/>
                  <a:pt x="113" y="91"/>
                  <a:pt x="136" y="91"/>
                </a:cubicBezTo>
                <a:cubicBezTo>
                  <a:pt x="159" y="91"/>
                  <a:pt x="288" y="15"/>
                  <a:pt x="318" y="0"/>
                </a:cubicBezTo>
              </a:path>
            </a:pathLst>
          </a:custGeom>
          <a:noFill/>
          <a:ln w="381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15"/>
          <p:cNvSpPr/>
          <p:nvPr/>
        </p:nvSpPr>
        <p:spPr>
          <a:xfrm>
            <a:off x="2038350" y="22225"/>
            <a:ext cx="690880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Un poco mas …..</a:t>
            </a:r>
            <a:endParaRPr/>
          </a:p>
        </p:txBody>
      </p:sp>
      <p:sp>
        <p:nvSpPr>
          <p:cNvPr id="986" name="Google Shape;986;p15"/>
          <p:cNvSpPr/>
          <p:nvPr/>
        </p:nvSpPr>
        <p:spPr>
          <a:xfrm>
            <a:off x="1847851" y="1268414"/>
            <a:ext cx="2879725" cy="4179887"/>
          </a:xfrm>
          <a:prstGeom prst="rect">
            <a:avLst/>
          </a:prstGeom>
          <a:solidFill>
            <a:srgbClr val="BBE0E3"/>
          </a:solidFill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Microprocesador</a:t>
            </a:r>
            <a:endParaRPr/>
          </a:p>
        </p:txBody>
      </p:sp>
      <p:cxnSp>
        <p:nvCxnSpPr>
          <p:cNvPr id="987" name="Google Shape;987;p15"/>
          <p:cNvCxnSpPr/>
          <p:nvPr/>
        </p:nvCxnSpPr>
        <p:spPr>
          <a:xfrm>
            <a:off x="7032626" y="1773239"/>
            <a:ext cx="1439863" cy="1587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988" name="Google Shape;988;p15"/>
          <p:cNvCxnSpPr/>
          <p:nvPr/>
        </p:nvCxnSpPr>
        <p:spPr>
          <a:xfrm>
            <a:off x="7032626" y="2060575"/>
            <a:ext cx="1439863" cy="1588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989" name="Google Shape;989;p15"/>
          <p:cNvCxnSpPr/>
          <p:nvPr/>
        </p:nvCxnSpPr>
        <p:spPr>
          <a:xfrm>
            <a:off x="7032626" y="2349500"/>
            <a:ext cx="1439863" cy="1588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990" name="Google Shape;990;p15"/>
          <p:cNvCxnSpPr/>
          <p:nvPr/>
        </p:nvCxnSpPr>
        <p:spPr>
          <a:xfrm>
            <a:off x="7032626" y="1484314"/>
            <a:ext cx="1439863" cy="1587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991" name="Google Shape;991;p15"/>
          <p:cNvCxnSpPr/>
          <p:nvPr/>
        </p:nvCxnSpPr>
        <p:spPr>
          <a:xfrm>
            <a:off x="7032626" y="2492375"/>
            <a:ext cx="1439863" cy="1588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992" name="Google Shape;992;p15"/>
          <p:cNvCxnSpPr/>
          <p:nvPr/>
        </p:nvCxnSpPr>
        <p:spPr>
          <a:xfrm>
            <a:off x="7032626" y="3068639"/>
            <a:ext cx="1439863" cy="1587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993" name="Google Shape;993;p15"/>
          <p:cNvCxnSpPr/>
          <p:nvPr/>
        </p:nvCxnSpPr>
        <p:spPr>
          <a:xfrm>
            <a:off x="7032626" y="3357564"/>
            <a:ext cx="1439863" cy="1587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994" name="Google Shape;994;p15"/>
          <p:cNvCxnSpPr/>
          <p:nvPr/>
        </p:nvCxnSpPr>
        <p:spPr>
          <a:xfrm>
            <a:off x="7032626" y="3644900"/>
            <a:ext cx="1439863" cy="1588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995" name="Google Shape;995;p15"/>
          <p:cNvCxnSpPr/>
          <p:nvPr/>
        </p:nvCxnSpPr>
        <p:spPr>
          <a:xfrm>
            <a:off x="7032626" y="3932239"/>
            <a:ext cx="1439863" cy="1587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996" name="Google Shape;996;p15"/>
          <p:cNvCxnSpPr/>
          <p:nvPr/>
        </p:nvCxnSpPr>
        <p:spPr>
          <a:xfrm>
            <a:off x="7032626" y="4076700"/>
            <a:ext cx="1439863" cy="1588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997" name="Google Shape;997;p15"/>
          <p:cNvCxnSpPr/>
          <p:nvPr/>
        </p:nvCxnSpPr>
        <p:spPr>
          <a:xfrm>
            <a:off x="7032626" y="4365625"/>
            <a:ext cx="1439863" cy="1588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998" name="Google Shape;998;p15"/>
          <p:cNvCxnSpPr/>
          <p:nvPr/>
        </p:nvCxnSpPr>
        <p:spPr>
          <a:xfrm>
            <a:off x="7032626" y="4652964"/>
            <a:ext cx="1439863" cy="1587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999" name="Google Shape;999;p15"/>
          <p:cNvCxnSpPr/>
          <p:nvPr/>
        </p:nvCxnSpPr>
        <p:spPr>
          <a:xfrm>
            <a:off x="7032626" y="4940300"/>
            <a:ext cx="1439863" cy="1588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00" name="Google Shape;1000;p15"/>
          <p:cNvCxnSpPr/>
          <p:nvPr/>
        </p:nvCxnSpPr>
        <p:spPr>
          <a:xfrm>
            <a:off x="7032626" y="5373689"/>
            <a:ext cx="1439863" cy="1587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01" name="Google Shape;1001;p15"/>
          <p:cNvCxnSpPr/>
          <p:nvPr/>
        </p:nvCxnSpPr>
        <p:spPr>
          <a:xfrm>
            <a:off x="7032626" y="5661025"/>
            <a:ext cx="1439863" cy="1588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02" name="Google Shape;1002;p15"/>
          <p:cNvCxnSpPr/>
          <p:nvPr/>
        </p:nvCxnSpPr>
        <p:spPr>
          <a:xfrm>
            <a:off x="7032626" y="5949950"/>
            <a:ext cx="1439863" cy="1588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03" name="Google Shape;1003;p15"/>
          <p:cNvCxnSpPr/>
          <p:nvPr/>
        </p:nvCxnSpPr>
        <p:spPr>
          <a:xfrm>
            <a:off x="7032626" y="2781300"/>
            <a:ext cx="1439863" cy="1588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04" name="Google Shape;1004;p15"/>
          <p:cNvCxnSpPr/>
          <p:nvPr/>
        </p:nvCxnSpPr>
        <p:spPr>
          <a:xfrm>
            <a:off x="4727575" y="3284539"/>
            <a:ext cx="2305050" cy="1587"/>
          </a:xfrm>
          <a:prstGeom prst="straightConnector1">
            <a:avLst/>
          </a:prstGeom>
          <a:noFill/>
          <a:ln w="127075" cap="sq" cmpd="sng">
            <a:solidFill>
              <a:srgbClr val="0000FF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1005" name="Google Shape;1005;p15"/>
          <p:cNvCxnSpPr/>
          <p:nvPr/>
        </p:nvCxnSpPr>
        <p:spPr>
          <a:xfrm>
            <a:off x="5016500" y="3357564"/>
            <a:ext cx="1588" cy="2232025"/>
          </a:xfrm>
          <a:prstGeom prst="straightConnector1">
            <a:avLst/>
          </a:prstGeom>
          <a:noFill/>
          <a:ln w="127075" cap="sq" cmpd="sng">
            <a:solidFill>
              <a:srgbClr val="0000FF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1006" name="Google Shape;1006;p15"/>
          <p:cNvCxnSpPr/>
          <p:nvPr/>
        </p:nvCxnSpPr>
        <p:spPr>
          <a:xfrm flipH="1">
            <a:off x="6097588" y="3141664"/>
            <a:ext cx="500062" cy="287337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1007" name="Google Shape;1007;p15"/>
          <p:cNvSpPr txBox="1"/>
          <p:nvPr/>
        </p:nvSpPr>
        <p:spPr>
          <a:xfrm>
            <a:off x="5519739" y="2919413"/>
            <a:ext cx="1368425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 cables</a:t>
            </a:r>
            <a:endParaRPr/>
          </a:p>
        </p:txBody>
      </p:sp>
      <p:grpSp>
        <p:nvGrpSpPr>
          <p:cNvPr id="1008" name="Google Shape;1008;p15"/>
          <p:cNvGrpSpPr/>
          <p:nvPr/>
        </p:nvGrpSpPr>
        <p:grpSpPr>
          <a:xfrm>
            <a:off x="8472489" y="908050"/>
            <a:ext cx="2162175" cy="5327650"/>
            <a:chOff x="4377" y="572"/>
            <a:chExt cx="1362" cy="3356"/>
          </a:xfrm>
        </p:grpSpPr>
        <p:sp>
          <p:nvSpPr>
            <p:cNvPr id="1009" name="Google Shape;1009;p15"/>
            <p:cNvSpPr txBox="1"/>
            <p:nvPr/>
          </p:nvSpPr>
          <p:spPr>
            <a:xfrm>
              <a:off x="4513" y="572"/>
              <a:ext cx="886" cy="2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Dirección</a:t>
              </a:r>
              <a:endParaRPr/>
            </a:p>
          </p:txBody>
        </p:sp>
        <p:sp>
          <p:nvSpPr>
            <p:cNvPr id="1010" name="Google Shape;1010;p15"/>
            <p:cNvSpPr txBox="1"/>
            <p:nvPr/>
          </p:nvSpPr>
          <p:spPr>
            <a:xfrm>
              <a:off x="4377" y="766"/>
              <a:ext cx="1362" cy="31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Times New Roman"/>
                <a:buNone/>
              </a:pPr>
              <a:r>
                <a:rPr lang="es-AR" sz="1000" b="1">
                  <a:solidFill>
                    <a:srgbClr val="000000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0000000000000000 - </a:t>
              </a:r>
              <a:r>
                <a:rPr lang="es-AR" sz="1000" b="1">
                  <a:solidFill>
                    <a:srgbClr val="0000FF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0000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Times New Roman"/>
                <a:buNone/>
              </a:pPr>
              <a:endParaRPr sz="1000" b="1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Times New Roman"/>
                <a:buNone/>
              </a:pPr>
              <a:r>
                <a:rPr lang="es-AR" sz="1000" b="1">
                  <a:solidFill>
                    <a:srgbClr val="000000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0000000000000001 - </a:t>
              </a:r>
              <a:r>
                <a:rPr lang="es-AR" sz="1000" b="1">
                  <a:solidFill>
                    <a:srgbClr val="0000FF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0001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Times New Roman"/>
                <a:buNone/>
              </a:pPr>
              <a:endParaRPr sz="1000" b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Times New Roman"/>
                <a:buNone/>
              </a:pPr>
              <a:r>
                <a:rPr lang="es-AR" sz="1000" b="1">
                  <a:solidFill>
                    <a:srgbClr val="000000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0000000000000010 - </a:t>
              </a:r>
              <a:r>
                <a:rPr lang="es-AR" sz="1000" b="1">
                  <a:solidFill>
                    <a:srgbClr val="0000FF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0002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Times New Roman"/>
                <a:buNone/>
              </a:pPr>
              <a:endParaRPr sz="1000" b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Times New Roman"/>
                <a:buNone/>
              </a:pPr>
              <a:r>
                <a:rPr lang="es-AR" sz="1000" b="1">
                  <a:solidFill>
                    <a:srgbClr val="000000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0000000000000011 - </a:t>
              </a:r>
              <a:r>
                <a:rPr lang="es-AR" sz="1000" b="1">
                  <a:solidFill>
                    <a:srgbClr val="0000FF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0003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Times New Roman"/>
                <a:buNone/>
              </a:pPr>
              <a:endParaRPr sz="1000" b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Times New Roman"/>
                <a:buNone/>
              </a:pPr>
              <a:endParaRPr sz="1000" b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Times New Roman"/>
                <a:buNone/>
              </a:pPr>
              <a:r>
                <a:rPr lang="es-AR" sz="1000" b="1">
                  <a:solidFill>
                    <a:srgbClr val="000000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0000000011111110 – </a:t>
              </a:r>
              <a:r>
                <a:rPr lang="es-AR" sz="1000" b="1">
                  <a:solidFill>
                    <a:srgbClr val="0000FF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00FE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Times New Roman"/>
                <a:buNone/>
              </a:pPr>
              <a:endParaRPr sz="1000" b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Times New Roman"/>
                <a:buNone/>
              </a:pPr>
              <a:r>
                <a:rPr lang="es-AR" sz="1000" b="1">
                  <a:solidFill>
                    <a:srgbClr val="000000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0000000011111111 – </a:t>
              </a:r>
              <a:r>
                <a:rPr lang="es-AR" sz="1000" b="1">
                  <a:solidFill>
                    <a:srgbClr val="0000FF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00FF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Times New Roman"/>
                <a:buNone/>
              </a:pPr>
              <a:endParaRPr sz="1000" b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Times New Roman"/>
                <a:buNone/>
              </a:pPr>
              <a:r>
                <a:rPr lang="es-AR" sz="1000" b="1">
                  <a:solidFill>
                    <a:srgbClr val="000000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0000000100000000 – </a:t>
              </a:r>
              <a:r>
                <a:rPr lang="es-AR" sz="1000" b="1">
                  <a:solidFill>
                    <a:srgbClr val="0000FF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0100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Times New Roman"/>
                <a:buNone/>
              </a:pPr>
              <a:endParaRPr sz="1000" b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Times New Roman"/>
                <a:buNone/>
              </a:pPr>
              <a:r>
                <a:rPr lang="es-AR" sz="1000" b="1">
                  <a:solidFill>
                    <a:srgbClr val="000000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0000000100000001 – </a:t>
              </a:r>
              <a:r>
                <a:rPr lang="es-AR" sz="1000" b="1">
                  <a:solidFill>
                    <a:srgbClr val="0000FF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0101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Times New Roman"/>
                <a:buNone/>
              </a:pPr>
              <a:endParaRPr sz="1000" b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Times New Roman"/>
                <a:buNone/>
              </a:pPr>
              <a:r>
                <a:rPr lang="es-AR" sz="1000" b="1">
                  <a:solidFill>
                    <a:srgbClr val="000000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0000000100000010 - </a:t>
              </a:r>
              <a:r>
                <a:rPr lang="es-AR" sz="1000" b="1">
                  <a:solidFill>
                    <a:srgbClr val="0000FF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0102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Times New Roman"/>
                <a:buNone/>
              </a:pPr>
              <a:endParaRPr sz="1000" b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Times New Roman"/>
                <a:buNone/>
              </a:pPr>
              <a:r>
                <a:rPr lang="es-AR" sz="1000" b="1">
                  <a:solidFill>
                    <a:srgbClr val="000000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0000111011010001 - </a:t>
              </a:r>
              <a:r>
                <a:rPr lang="es-AR" sz="1000" b="1">
                  <a:solidFill>
                    <a:srgbClr val="0000FF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0ED1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Times New Roman"/>
                <a:buNone/>
              </a:pPr>
              <a:endParaRPr sz="1000" b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Times New Roman"/>
                <a:buNone/>
              </a:pPr>
              <a:r>
                <a:rPr lang="es-AR" sz="1000" b="1">
                  <a:solidFill>
                    <a:srgbClr val="000000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0000111011010010 – </a:t>
              </a:r>
              <a:r>
                <a:rPr lang="es-AR" sz="1000" b="1">
                  <a:solidFill>
                    <a:srgbClr val="0000FF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0ED2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Times New Roman"/>
                <a:buNone/>
              </a:pPr>
              <a:endParaRPr sz="1000" b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Times New Roman"/>
                <a:buNone/>
              </a:pPr>
              <a:r>
                <a:rPr lang="es-AR" sz="1000" b="1">
                  <a:solidFill>
                    <a:srgbClr val="000000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0000111011010011 – </a:t>
              </a:r>
              <a:r>
                <a:rPr lang="es-AR" sz="1000" b="1">
                  <a:solidFill>
                    <a:srgbClr val="0000FF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0ED3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Times New Roman"/>
                <a:buNone/>
              </a:pPr>
              <a:endParaRPr sz="1000" b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Times New Roman"/>
                <a:buNone/>
              </a:pPr>
              <a:endParaRPr sz="1000" b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Times New Roman"/>
                <a:buNone/>
              </a:pPr>
              <a:endParaRPr sz="1000" b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Times New Roman"/>
                <a:buNone/>
              </a:pPr>
              <a:r>
                <a:rPr lang="es-AR" sz="1000" b="1">
                  <a:solidFill>
                    <a:srgbClr val="000000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1111111111111101 – </a:t>
              </a:r>
              <a:r>
                <a:rPr lang="es-AR" sz="1000" b="1">
                  <a:solidFill>
                    <a:srgbClr val="0000FF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FFFD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Times New Roman"/>
                <a:buNone/>
              </a:pPr>
              <a:endParaRPr sz="1000" b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Times New Roman"/>
                <a:buNone/>
              </a:pPr>
              <a:r>
                <a:rPr lang="es-AR" sz="1000" b="1">
                  <a:solidFill>
                    <a:srgbClr val="000000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1111111111111110 – </a:t>
              </a:r>
              <a:r>
                <a:rPr lang="es-AR" sz="1000" b="1">
                  <a:solidFill>
                    <a:srgbClr val="0000FF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FFFE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000"/>
                <a:buFont typeface="Times New Roman"/>
                <a:buNone/>
              </a:pPr>
              <a:endParaRPr sz="1000" b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00"/>
                <a:buFont typeface="Times New Roman"/>
                <a:buNone/>
              </a:pPr>
              <a:r>
                <a:rPr lang="es-AR" sz="1000" b="1">
                  <a:solidFill>
                    <a:srgbClr val="000000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1111111111111111 - </a:t>
              </a:r>
              <a:r>
                <a:rPr lang="es-AR" sz="1000" b="1">
                  <a:solidFill>
                    <a:srgbClr val="0000FF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FFFF</a:t>
              </a:r>
              <a:endParaRPr/>
            </a:p>
          </p:txBody>
        </p:sp>
      </p:grpSp>
      <p:grpSp>
        <p:nvGrpSpPr>
          <p:cNvPr id="1011" name="Google Shape;1011;p15"/>
          <p:cNvGrpSpPr/>
          <p:nvPr/>
        </p:nvGrpSpPr>
        <p:grpSpPr>
          <a:xfrm>
            <a:off x="5591176" y="1773239"/>
            <a:ext cx="1514475" cy="2047875"/>
            <a:chOff x="2562" y="1117"/>
            <a:chExt cx="954" cy="1290"/>
          </a:xfrm>
        </p:grpSpPr>
        <p:sp>
          <p:nvSpPr>
            <p:cNvPr id="1012" name="Google Shape;1012;p15"/>
            <p:cNvSpPr txBox="1"/>
            <p:nvPr/>
          </p:nvSpPr>
          <p:spPr>
            <a:xfrm>
              <a:off x="2562" y="2251"/>
              <a:ext cx="954" cy="1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000" b="1">
                  <a:solidFill>
                    <a:srgbClr val="0000FF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0000111011010010</a:t>
              </a:r>
              <a:endParaRPr/>
            </a:p>
          </p:txBody>
        </p:sp>
        <p:sp>
          <p:nvSpPr>
            <p:cNvPr id="1013" name="Google Shape;1013;p15"/>
            <p:cNvSpPr txBox="1"/>
            <p:nvPr/>
          </p:nvSpPr>
          <p:spPr>
            <a:xfrm>
              <a:off x="2562" y="1117"/>
              <a:ext cx="546" cy="1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000" b="1">
                  <a:solidFill>
                    <a:srgbClr val="FF0000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01010101</a:t>
              </a:r>
              <a:endParaRPr/>
            </a:p>
          </p:txBody>
        </p:sp>
      </p:grpSp>
      <p:grpSp>
        <p:nvGrpSpPr>
          <p:cNvPr id="1014" name="Google Shape;1014;p15"/>
          <p:cNvGrpSpPr/>
          <p:nvPr/>
        </p:nvGrpSpPr>
        <p:grpSpPr>
          <a:xfrm>
            <a:off x="7032626" y="4365626"/>
            <a:ext cx="3565525" cy="288925"/>
            <a:chOff x="3470" y="2750"/>
            <a:chExt cx="2246" cy="182"/>
          </a:xfrm>
        </p:grpSpPr>
        <p:sp>
          <p:nvSpPr>
            <p:cNvPr id="1015" name="Google Shape;1015;p15"/>
            <p:cNvSpPr/>
            <p:nvPr/>
          </p:nvSpPr>
          <p:spPr>
            <a:xfrm>
              <a:off x="3470" y="2750"/>
              <a:ext cx="863" cy="137"/>
            </a:xfrm>
            <a:prstGeom prst="rect">
              <a:avLst/>
            </a:prstGeom>
            <a:solidFill>
              <a:srgbClr val="3366FF">
                <a:alpha val="39607"/>
              </a:srgbClr>
            </a:solidFill>
            <a:ln w="9525" cap="sq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r>
                <a:rPr lang="es-A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01010101</a:t>
              </a:r>
              <a:endParaRPr/>
            </a:p>
          </p:txBody>
        </p:sp>
        <p:sp>
          <p:nvSpPr>
            <p:cNvPr id="1016" name="Google Shape;1016;p15"/>
            <p:cNvSpPr/>
            <p:nvPr/>
          </p:nvSpPr>
          <p:spPr>
            <a:xfrm>
              <a:off x="4422" y="2750"/>
              <a:ext cx="1294" cy="182"/>
            </a:xfrm>
            <a:prstGeom prst="rect">
              <a:avLst/>
            </a:prstGeom>
            <a:solidFill>
              <a:srgbClr val="0000FF">
                <a:alpha val="25882"/>
              </a:srgbClr>
            </a:solidFill>
            <a:ln w="9525" cap="sq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7" name="Google Shape;1017;p15"/>
          <p:cNvSpPr/>
          <p:nvPr/>
        </p:nvSpPr>
        <p:spPr>
          <a:xfrm>
            <a:off x="2136776" y="1844676"/>
            <a:ext cx="2447925" cy="288925"/>
          </a:xfrm>
          <a:prstGeom prst="rect">
            <a:avLst/>
          </a:prstGeom>
          <a:solidFill>
            <a:srgbClr val="FF0000"/>
          </a:solidFill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Acumulador</a:t>
            </a:r>
            <a:endParaRPr/>
          </a:p>
        </p:txBody>
      </p:sp>
      <p:sp>
        <p:nvSpPr>
          <p:cNvPr id="1018" name="Google Shape;1018;p15"/>
          <p:cNvSpPr/>
          <p:nvPr/>
        </p:nvSpPr>
        <p:spPr>
          <a:xfrm>
            <a:off x="1992314" y="3429000"/>
            <a:ext cx="2663825" cy="287338"/>
          </a:xfrm>
          <a:prstGeom prst="rect">
            <a:avLst/>
          </a:prstGeom>
          <a:solidFill>
            <a:srgbClr val="0000FF"/>
          </a:solidFill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6FFCC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66FFCC"/>
                </a:solidFill>
                <a:latin typeface="Arial"/>
                <a:ea typeface="Arial"/>
                <a:cs typeface="Arial"/>
                <a:sym typeface="Arial"/>
              </a:rPr>
              <a:t>Contador de Programa</a:t>
            </a:r>
            <a:endParaRPr/>
          </a:p>
        </p:txBody>
      </p:sp>
      <p:grpSp>
        <p:nvGrpSpPr>
          <p:cNvPr id="1019" name="Google Shape;1019;p15"/>
          <p:cNvGrpSpPr/>
          <p:nvPr/>
        </p:nvGrpSpPr>
        <p:grpSpPr>
          <a:xfrm>
            <a:off x="4727575" y="2374902"/>
            <a:ext cx="2235200" cy="566738"/>
            <a:chOff x="2018" y="1496"/>
            <a:chExt cx="1408" cy="357"/>
          </a:xfrm>
        </p:grpSpPr>
        <p:cxnSp>
          <p:nvCxnSpPr>
            <p:cNvPr id="1020" name="Google Shape;1020;p15"/>
            <p:cNvCxnSpPr/>
            <p:nvPr/>
          </p:nvCxnSpPr>
          <p:spPr>
            <a:xfrm>
              <a:off x="2018" y="1661"/>
              <a:ext cx="1408" cy="0"/>
            </a:xfrm>
            <a:prstGeom prst="straightConnector1">
              <a:avLst/>
            </a:prstGeom>
            <a:noFill/>
            <a:ln w="38150" cap="sq" cmpd="sng">
              <a:solidFill>
                <a:srgbClr val="008080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cxnSp>
          <p:nvCxnSpPr>
            <p:cNvPr id="1021" name="Google Shape;1021;p15"/>
            <p:cNvCxnSpPr/>
            <p:nvPr/>
          </p:nvCxnSpPr>
          <p:spPr>
            <a:xfrm>
              <a:off x="2018" y="1842"/>
              <a:ext cx="1408" cy="0"/>
            </a:xfrm>
            <a:prstGeom prst="straightConnector1">
              <a:avLst/>
            </a:prstGeom>
            <a:noFill/>
            <a:ln w="38150" cap="sq" cmpd="sng">
              <a:solidFill>
                <a:srgbClr val="993366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sp>
          <p:nvSpPr>
            <p:cNvPr id="1022" name="Google Shape;1022;p15"/>
            <p:cNvSpPr txBox="1"/>
            <p:nvPr/>
          </p:nvSpPr>
          <p:spPr>
            <a:xfrm>
              <a:off x="2472" y="1496"/>
              <a:ext cx="636" cy="3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Leer</a:t>
              </a:r>
              <a:endParaRPr/>
            </a:p>
            <a:p>
              <a:pPr marL="0" marR="0" lvl="0" indent="0" algn="l" rtl="0">
                <a:spcBef>
                  <a:spcPts val="75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Escribir</a:t>
              </a:r>
              <a:endParaRPr/>
            </a:p>
          </p:txBody>
        </p:sp>
      </p:grpSp>
      <p:grpSp>
        <p:nvGrpSpPr>
          <p:cNvPr id="1023" name="Google Shape;1023;p15"/>
          <p:cNvGrpSpPr/>
          <p:nvPr/>
        </p:nvGrpSpPr>
        <p:grpSpPr>
          <a:xfrm>
            <a:off x="5375276" y="2636838"/>
            <a:ext cx="76200" cy="2882900"/>
            <a:chOff x="2426" y="1661"/>
            <a:chExt cx="48" cy="1816"/>
          </a:xfrm>
        </p:grpSpPr>
        <p:cxnSp>
          <p:nvCxnSpPr>
            <p:cNvPr id="1024" name="Google Shape;1024;p15"/>
            <p:cNvCxnSpPr/>
            <p:nvPr/>
          </p:nvCxnSpPr>
          <p:spPr>
            <a:xfrm>
              <a:off x="2426" y="1661"/>
              <a:ext cx="0" cy="1816"/>
            </a:xfrm>
            <a:prstGeom prst="straightConnector1">
              <a:avLst/>
            </a:prstGeom>
            <a:noFill/>
            <a:ln w="38150" cap="sq" cmpd="sng">
              <a:solidFill>
                <a:srgbClr val="008080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cxnSp>
          <p:nvCxnSpPr>
            <p:cNvPr id="1025" name="Google Shape;1025;p15"/>
            <p:cNvCxnSpPr/>
            <p:nvPr/>
          </p:nvCxnSpPr>
          <p:spPr>
            <a:xfrm>
              <a:off x="2474" y="1842"/>
              <a:ext cx="0" cy="1635"/>
            </a:xfrm>
            <a:prstGeom prst="straightConnector1">
              <a:avLst/>
            </a:prstGeom>
            <a:noFill/>
            <a:ln w="38150" cap="sq" cmpd="sng">
              <a:solidFill>
                <a:srgbClr val="800080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</p:grpSp>
      <p:grpSp>
        <p:nvGrpSpPr>
          <p:cNvPr id="1026" name="Google Shape;1026;p15"/>
          <p:cNvGrpSpPr/>
          <p:nvPr/>
        </p:nvGrpSpPr>
        <p:grpSpPr>
          <a:xfrm>
            <a:off x="4727575" y="4679950"/>
            <a:ext cx="2235200" cy="839788"/>
            <a:chOff x="2018" y="2948"/>
            <a:chExt cx="1408" cy="529"/>
          </a:xfrm>
        </p:grpSpPr>
        <p:cxnSp>
          <p:nvCxnSpPr>
            <p:cNvPr id="1027" name="Google Shape;1027;p15"/>
            <p:cNvCxnSpPr/>
            <p:nvPr/>
          </p:nvCxnSpPr>
          <p:spPr>
            <a:xfrm>
              <a:off x="2018" y="3112"/>
              <a:ext cx="1408" cy="0"/>
            </a:xfrm>
            <a:prstGeom prst="straightConnector1">
              <a:avLst/>
            </a:prstGeom>
            <a:noFill/>
            <a:ln w="28425" cap="sq" cmpd="sng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cxnSp>
          <p:nvCxnSpPr>
            <p:cNvPr id="1028" name="Google Shape;1028;p15"/>
            <p:cNvCxnSpPr/>
            <p:nvPr/>
          </p:nvCxnSpPr>
          <p:spPr>
            <a:xfrm>
              <a:off x="2608" y="3112"/>
              <a:ext cx="0" cy="365"/>
            </a:xfrm>
            <a:prstGeom prst="straightConnector1">
              <a:avLst/>
            </a:prstGeom>
            <a:noFill/>
            <a:ln w="28425" cap="sq" cmpd="sng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sp>
          <p:nvSpPr>
            <p:cNvPr id="1029" name="Google Shape;1029;p15"/>
            <p:cNvSpPr txBox="1"/>
            <p:nvPr/>
          </p:nvSpPr>
          <p:spPr>
            <a:xfrm>
              <a:off x="2608" y="2948"/>
              <a:ext cx="818" cy="3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Selección </a:t>
              </a:r>
              <a:endParaRPr/>
            </a:p>
            <a:p>
              <a:pPr marL="0" marR="0" lvl="0" indent="0" algn="l" rtl="0">
                <a:spcBef>
                  <a:spcPts val="75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Memoria - UES</a:t>
              </a:r>
              <a:endParaRPr/>
            </a:p>
          </p:txBody>
        </p:sp>
      </p:grpSp>
      <p:sp>
        <p:nvSpPr>
          <p:cNvPr id="1030" name="Google Shape;1030;p15"/>
          <p:cNvSpPr txBox="1"/>
          <p:nvPr/>
        </p:nvSpPr>
        <p:spPr>
          <a:xfrm rot="-1680000">
            <a:off x="2206625" y="2738438"/>
            <a:ext cx="2089150" cy="5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s-AR" sz="2800" b="1" i="1">
                <a:solidFill>
                  <a:srgbClr val="000000"/>
                </a:solidFill>
                <a:latin typeface="Aharoni"/>
                <a:ea typeface="Aharoni"/>
                <a:cs typeface="Aharoni"/>
                <a:sym typeface="Aharoni"/>
              </a:rPr>
              <a:t>¿Registros?</a:t>
            </a:r>
            <a:endParaRPr/>
          </a:p>
        </p:txBody>
      </p:sp>
      <p:sp>
        <p:nvSpPr>
          <p:cNvPr id="1031" name="Google Shape;1031;p15"/>
          <p:cNvSpPr/>
          <p:nvPr/>
        </p:nvSpPr>
        <p:spPr>
          <a:xfrm>
            <a:off x="2136776" y="2636839"/>
            <a:ext cx="2447925" cy="288925"/>
          </a:xfrm>
          <a:prstGeom prst="rect">
            <a:avLst/>
          </a:prstGeom>
          <a:solidFill>
            <a:srgbClr val="CCFFCC"/>
          </a:solidFill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Decodificador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2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6"/>
          <p:cNvSpPr txBox="1"/>
          <p:nvPr/>
        </p:nvSpPr>
        <p:spPr>
          <a:xfrm>
            <a:off x="2209800" y="6283325"/>
            <a:ext cx="18478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</a:pPr>
            <a:r>
              <a:rPr lang="es-AR"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rPr>
              <a:t>Info2 - UTN-FRBA</a:t>
            </a:r>
            <a:endParaRPr/>
          </a:p>
        </p:txBody>
      </p:sp>
      <p:sp>
        <p:nvSpPr>
          <p:cNvPr id="1041" name="Google Shape;1041;p16"/>
          <p:cNvSpPr txBox="1"/>
          <p:nvPr/>
        </p:nvSpPr>
        <p:spPr>
          <a:xfrm>
            <a:off x="4648200" y="6283325"/>
            <a:ext cx="28384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</a:pPr>
            <a:r>
              <a:rPr lang="es-AR"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rPr>
              <a:t>@2011 - Ing. M. Trujillo</a:t>
            </a:r>
            <a:endParaRPr/>
          </a:p>
        </p:txBody>
      </p:sp>
      <p:sp>
        <p:nvSpPr>
          <p:cNvPr id="1042" name="Google Shape;1042;p16"/>
          <p:cNvSpPr txBox="1"/>
          <p:nvPr/>
        </p:nvSpPr>
        <p:spPr>
          <a:xfrm>
            <a:off x="8077200" y="6283325"/>
            <a:ext cx="18478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sz="1400">
              <a:solidFill>
                <a:srgbClr val="99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16"/>
          <p:cNvSpPr/>
          <p:nvPr/>
        </p:nvSpPr>
        <p:spPr>
          <a:xfrm>
            <a:off x="7321551" y="4008438"/>
            <a:ext cx="1439863" cy="863600"/>
          </a:xfrm>
          <a:prstGeom prst="rect">
            <a:avLst/>
          </a:prstGeom>
          <a:solidFill>
            <a:srgbClr val="BBE0E3"/>
          </a:solidFill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16"/>
          <p:cNvSpPr/>
          <p:nvPr/>
        </p:nvSpPr>
        <p:spPr>
          <a:xfrm>
            <a:off x="7321551" y="1125539"/>
            <a:ext cx="1439863" cy="5043487"/>
          </a:xfrm>
          <a:prstGeom prst="rect">
            <a:avLst/>
          </a:prstGeom>
          <a:solidFill>
            <a:srgbClr val="BBE0E3"/>
          </a:solidFill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Times New Roman"/>
              <a:buNone/>
            </a:pPr>
            <a:r>
              <a:rPr lang="es-AR" sz="1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Memoria</a:t>
            </a:r>
            <a:endParaRPr/>
          </a:p>
        </p:txBody>
      </p:sp>
      <p:sp>
        <p:nvSpPr>
          <p:cNvPr id="1045" name="Google Shape;1045;p16"/>
          <p:cNvSpPr/>
          <p:nvPr/>
        </p:nvSpPr>
        <p:spPr>
          <a:xfrm>
            <a:off x="2206626" y="5518150"/>
            <a:ext cx="4752975" cy="647700"/>
          </a:xfrm>
          <a:prstGeom prst="rect">
            <a:avLst/>
          </a:prstGeom>
          <a:solidFill>
            <a:srgbClr val="BBE0E3"/>
          </a:solidFill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Unidad de Entradas Salidas</a:t>
            </a:r>
            <a:endParaRPr/>
          </a:p>
        </p:txBody>
      </p:sp>
      <p:cxnSp>
        <p:nvCxnSpPr>
          <p:cNvPr id="1046" name="Google Shape;1046;p16"/>
          <p:cNvCxnSpPr/>
          <p:nvPr/>
        </p:nvCxnSpPr>
        <p:spPr>
          <a:xfrm>
            <a:off x="5519739" y="1417638"/>
            <a:ext cx="1587" cy="4100512"/>
          </a:xfrm>
          <a:prstGeom prst="straightConnector1">
            <a:avLst/>
          </a:prstGeom>
          <a:noFill/>
          <a:ln w="76300" cap="sq" cmpd="sng">
            <a:solidFill>
              <a:srgbClr val="FF0000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1047" name="Google Shape;1047;p16"/>
          <p:cNvCxnSpPr/>
          <p:nvPr/>
        </p:nvCxnSpPr>
        <p:spPr>
          <a:xfrm>
            <a:off x="5014913" y="1412876"/>
            <a:ext cx="2298700" cy="9525"/>
          </a:xfrm>
          <a:prstGeom prst="straightConnector1">
            <a:avLst/>
          </a:prstGeom>
          <a:noFill/>
          <a:ln w="76300" cap="sq" cmpd="sng">
            <a:solidFill>
              <a:srgbClr val="FF00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sp>
        <p:nvSpPr>
          <p:cNvPr id="1048" name="Google Shape;1048;p16"/>
          <p:cNvSpPr txBox="1"/>
          <p:nvPr/>
        </p:nvSpPr>
        <p:spPr>
          <a:xfrm>
            <a:off x="5303839" y="1050925"/>
            <a:ext cx="1368425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data bus</a:t>
            </a:r>
            <a:endParaRPr/>
          </a:p>
        </p:txBody>
      </p:sp>
      <p:sp>
        <p:nvSpPr>
          <p:cNvPr id="1049" name="Google Shape;1049;p16"/>
          <p:cNvSpPr/>
          <p:nvPr/>
        </p:nvSpPr>
        <p:spPr>
          <a:xfrm>
            <a:off x="7181850" y="2281238"/>
            <a:ext cx="280988" cy="144462"/>
          </a:xfrm>
          <a:custGeom>
            <a:avLst/>
            <a:gdLst/>
            <a:ahLst/>
            <a:cxnLst/>
            <a:rect l="l" t="t" r="r" b="b"/>
            <a:pathLst>
              <a:path w="318" h="91" extrusionOk="0">
                <a:moveTo>
                  <a:pt x="0" y="91"/>
                </a:moveTo>
                <a:cubicBezTo>
                  <a:pt x="79" y="45"/>
                  <a:pt x="159" y="0"/>
                  <a:pt x="182" y="0"/>
                </a:cubicBezTo>
                <a:cubicBezTo>
                  <a:pt x="205" y="0"/>
                  <a:pt x="113" y="91"/>
                  <a:pt x="136" y="91"/>
                </a:cubicBezTo>
                <a:cubicBezTo>
                  <a:pt x="159" y="91"/>
                  <a:pt x="288" y="15"/>
                  <a:pt x="318" y="0"/>
                </a:cubicBezTo>
              </a:path>
            </a:pathLst>
          </a:custGeom>
          <a:noFill/>
          <a:ln w="381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p16"/>
          <p:cNvSpPr/>
          <p:nvPr/>
        </p:nvSpPr>
        <p:spPr>
          <a:xfrm>
            <a:off x="8615364" y="2281238"/>
            <a:ext cx="280987" cy="144462"/>
          </a:xfrm>
          <a:custGeom>
            <a:avLst/>
            <a:gdLst/>
            <a:ahLst/>
            <a:cxnLst/>
            <a:rect l="l" t="t" r="r" b="b"/>
            <a:pathLst>
              <a:path w="318" h="91" extrusionOk="0">
                <a:moveTo>
                  <a:pt x="0" y="91"/>
                </a:moveTo>
                <a:cubicBezTo>
                  <a:pt x="79" y="45"/>
                  <a:pt x="159" y="0"/>
                  <a:pt x="182" y="0"/>
                </a:cubicBezTo>
                <a:cubicBezTo>
                  <a:pt x="205" y="0"/>
                  <a:pt x="113" y="91"/>
                  <a:pt x="136" y="91"/>
                </a:cubicBezTo>
                <a:cubicBezTo>
                  <a:pt x="159" y="91"/>
                  <a:pt x="288" y="15"/>
                  <a:pt x="318" y="0"/>
                </a:cubicBezTo>
              </a:path>
            </a:pathLst>
          </a:custGeom>
          <a:noFill/>
          <a:ln w="381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16"/>
          <p:cNvSpPr/>
          <p:nvPr/>
        </p:nvSpPr>
        <p:spPr>
          <a:xfrm>
            <a:off x="8615364" y="3863976"/>
            <a:ext cx="280987" cy="144463"/>
          </a:xfrm>
          <a:custGeom>
            <a:avLst/>
            <a:gdLst/>
            <a:ahLst/>
            <a:cxnLst/>
            <a:rect l="l" t="t" r="r" b="b"/>
            <a:pathLst>
              <a:path w="318" h="91" extrusionOk="0">
                <a:moveTo>
                  <a:pt x="0" y="91"/>
                </a:moveTo>
                <a:cubicBezTo>
                  <a:pt x="79" y="45"/>
                  <a:pt x="159" y="0"/>
                  <a:pt x="182" y="0"/>
                </a:cubicBezTo>
                <a:cubicBezTo>
                  <a:pt x="205" y="0"/>
                  <a:pt x="113" y="91"/>
                  <a:pt x="136" y="91"/>
                </a:cubicBezTo>
                <a:cubicBezTo>
                  <a:pt x="159" y="91"/>
                  <a:pt x="288" y="15"/>
                  <a:pt x="318" y="0"/>
                </a:cubicBezTo>
              </a:path>
            </a:pathLst>
          </a:custGeom>
          <a:noFill/>
          <a:ln w="381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16"/>
          <p:cNvSpPr/>
          <p:nvPr/>
        </p:nvSpPr>
        <p:spPr>
          <a:xfrm>
            <a:off x="7181850" y="3863976"/>
            <a:ext cx="280988" cy="144463"/>
          </a:xfrm>
          <a:custGeom>
            <a:avLst/>
            <a:gdLst/>
            <a:ahLst/>
            <a:cxnLst/>
            <a:rect l="l" t="t" r="r" b="b"/>
            <a:pathLst>
              <a:path w="318" h="91" extrusionOk="0">
                <a:moveTo>
                  <a:pt x="0" y="91"/>
                </a:moveTo>
                <a:cubicBezTo>
                  <a:pt x="79" y="45"/>
                  <a:pt x="159" y="0"/>
                  <a:pt x="182" y="0"/>
                </a:cubicBezTo>
                <a:cubicBezTo>
                  <a:pt x="205" y="0"/>
                  <a:pt x="113" y="91"/>
                  <a:pt x="136" y="91"/>
                </a:cubicBezTo>
                <a:cubicBezTo>
                  <a:pt x="159" y="91"/>
                  <a:pt x="288" y="15"/>
                  <a:pt x="318" y="0"/>
                </a:cubicBezTo>
              </a:path>
            </a:pathLst>
          </a:custGeom>
          <a:noFill/>
          <a:ln w="381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16"/>
          <p:cNvSpPr/>
          <p:nvPr/>
        </p:nvSpPr>
        <p:spPr>
          <a:xfrm>
            <a:off x="8615364" y="5013326"/>
            <a:ext cx="280987" cy="144463"/>
          </a:xfrm>
          <a:custGeom>
            <a:avLst/>
            <a:gdLst/>
            <a:ahLst/>
            <a:cxnLst/>
            <a:rect l="l" t="t" r="r" b="b"/>
            <a:pathLst>
              <a:path w="318" h="91" extrusionOk="0">
                <a:moveTo>
                  <a:pt x="0" y="91"/>
                </a:moveTo>
                <a:cubicBezTo>
                  <a:pt x="79" y="45"/>
                  <a:pt x="159" y="0"/>
                  <a:pt x="182" y="0"/>
                </a:cubicBezTo>
                <a:cubicBezTo>
                  <a:pt x="205" y="0"/>
                  <a:pt x="113" y="91"/>
                  <a:pt x="136" y="91"/>
                </a:cubicBezTo>
                <a:cubicBezTo>
                  <a:pt x="159" y="91"/>
                  <a:pt x="288" y="15"/>
                  <a:pt x="318" y="0"/>
                </a:cubicBezTo>
              </a:path>
            </a:pathLst>
          </a:custGeom>
          <a:noFill/>
          <a:ln w="381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16"/>
          <p:cNvSpPr/>
          <p:nvPr/>
        </p:nvSpPr>
        <p:spPr>
          <a:xfrm>
            <a:off x="7175500" y="5013326"/>
            <a:ext cx="280988" cy="144463"/>
          </a:xfrm>
          <a:custGeom>
            <a:avLst/>
            <a:gdLst/>
            <a:ahLst/>
            <a:cxnLst/>
            <a:rect l="l" t="t" r="r" b="b"/>
            <a:pathLst>
              <a:path w="318" h="91" extrusionOk="0">
                <a:moveTo>
                  <a:pt x="0" y="91"/>
                </a:moveTo>
                <a:cubicBezTo>
                  <a:pt x="79" y="45"/>
                  <a:pt x="159" y="0"/>
                  <a:pt x="182" y="0"/>
                </a:cubicBezTo>
                <a:cubicBezTo>
                  <a:pt x="205" y="0"/>
                  <a:pt x="113" y="91"/>
                  <a:pt x="136" y="91"/>
                </a:cubicBezTo>
                <a:cubicBezTo>
                  <a:pt x="159" y="91"/>
                  <a:pt x="288" y="15"/>
                  <a:pt x="318" y="0"/>
                </a:cubicBezTo>
              </a:path>
            </a:pathLst>
          </a:custGeom>
          <a:noFill/>
          <a:ln w="381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16"/>
          <p:cNvSpPr/>
          <p:nvPr/>
        </p:nvSpPr>
        <p:spPr>
          <a:xfrm>
            <a:off x="2135189" y="1196975"/>
            <a:ext cx="2879725" cy="4179888"/>
          </a:xfrm>
          <a:prstGeom prst="rect">
            <a:avLst/>
          </a:prstGeom>
          <a:solidFill>
            <a:srgbClr val="BBE0E3"/>
          </a:solidFill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Microprocesador</a:t>
            </a:r>
            <a:endParaRPr/>
          </a:p>
        </p:txBody>
      </p:sp>
      <p:cxnSp>
        <p:nvCxnSpPr>
          <p:cNvPr id="1056" name="Google Shape;1056;p16"/>
          <p:cNvCxnSpPr/>
          <p:nvPr/>
        </p:nvCxnSpPr>
        <p:spPr>
          <a:xfrm>
            <a:off x="7319963" y="1701800"/>
            <a:ext cx="1439862" cy="1588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57" name="Google Shape;1057;p16"/>
          <p:cNvCxnSpPr/>
          <p:nvPr/>
        </p:nvCxnSpPr>
        <p:spPr>
          <a:xfrm>
            <a:off x="7319963" y="1989139"/>
            <a:ext cx="1439862" cy="1587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58" name="Google Shape;1058;p16"/>
          <p:cNvCxnSpPr/>
          <p:nvPr/>
        </p:nvCxnSpPr>
        <p:spPr>
          <a:xfrm>
            <a:off x="7319963" y="2278064"/>
            <a:ext cx="1439862" cy="1587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59" name="Google Shape;1059;p16"/>
          <p:cNvCxnSpPr/>
          <p:nvPr/>
        </p:nvCxnSpPr>
        <p:spPr>
          <a:xfrm>
            <a:off x="7319963" y="1412875"/>
            <a:ext cx="1439862" cy="1588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60" name="Google Shape;1060;p16"/>
          <p:cNvCxnSpPr/>
          <p:nvPr/>
        </p:nvCxnSpPr>
        <p:spPr>
          <a:xfrm>
            <a:off x="7319963" y="2420939"/>
            <a:ext cx="1439862" cy="1587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61" name="Google Shape;1061;p16"/>
          <p:cNvCxnSpPr/>
          <p:nvPr/>
        </p:nvCxnSpPr>
        <p:spPr>
          <a:xfrm>
            <a:off x="7319963" y="2997200"/>
            <a:ext cx="1439862" cy="1588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62" name="Google Shape;1062;p16"/>
          <p:cNvCxnSpPr/>
          <p:nvPr/>
        </p:nvCxnSpPr>
        <p:spPr>
          <a:xfrm>
            <a:off x="7319963" y="3286125"/>
            <a:ext cx="1439862" cy="1588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63" name="Google Shape;1063;p16"/>
          <p:cNvCxnSpPr/>
          <p:nvPr/>
        </p:nvCxnSpPr>
        <p:spPr>
          <a:xfrm>
            <a:off x="7319963" y="3573464"/>
            <a:ext cx="1439862" cy="1587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64" name="Google Shape;1064;p16"/>
          <p:cNvCxnSpPr/>
          <p:nvPr/>
        </p:nvCxnSpPr>
        <p:spPr>
          <a:xfrm>
            <a:off x="7319963" y="3860800"/>
            <a:ext cx="1439862" cy="1588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65" name="Google Shape;1065;p16"/>
          <p:cNvCxnSpPr/>
          <p:nvPr/>
        </p:nvCxnSpPr>
        <p:spPr>
          <a:xfrm>
            <a:off x="7319963" y="4005264"/>
            <a:ext cx="1439862" cy="1587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66" name="Google Shape;1066;p16"/>
          <p:cNvCxnSpPr/>
          <p:nvPr/>
        </p:nvCxnSpPr>
        <p:spPr>
          <a:xfrm>
            <a:off x="7319963" y="4294189"/>
            <a:ext cx="1439862" cy="1587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67" name="Google Shape;1067;p16"/>
          <p:cNvCxnSpPr/>
          <p:nvPr/>
        </p:nvCxnSpPr>
        <p:spPr>
          <a:xfrm>
            <a:off x="7319963" y="4581525"/>
            <a:ext cx="1439862" cy="1588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68" name="Google Shape;1068;p16"/>
          <p:cNvCxnSpPr/>
          <p:nvPr/>
        </p:nvCxnSpPr>
        <p:spPr>
          <a:xfrm>
            <a:off x="7319963" y="4868864"/>
            <a:ext cx="1439862" cy="1587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69" name="Google Shape;1069;p16"/>
          <p:cNvCxnSpPr/>
          <p:nvPr/>
        </p:nvCxnSpPr>
        <p:spPr>
          <a:xfrm>
            <a:off x="7319963" y="5302250"/>
            <a:ext cx="1439862" cy="1588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70" name="Google Shape;1070;p16"/>
          <p:cNvCxnSpPr/>
          <p:nvPr/>
        </p:nvCxnSpPr>
        <p:spPr>
          <a:xfrm>
            <a:off x="7319963" y="5589589"/>
            <a:ext cx="1439862" cy="1587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71" name="Google Shape;1071;p16"/>
          <p:cNvCxnSpPr/>
          <p:nvPr/>
        </p:nvCxnSpPr>
        <p:spPr>
          <a:xfrm>
            <a:off x="7319963" y="5878514"/>
            <a:ext cx="1439862" cy="1587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72" name="Google Shape;1072;p16"/>
          <p:cNvCxnSpPr/>
          <p:nvPr/>
        </p:nvCxnSpPr>
        <p:spPr>
          <a:xfrm>
            <a:off x="7319963" y="2709864"/>
            <a:ext cx="1439862" cy="1587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1073" name="Google Shape;1073;p16"/>
          <p:cNvCxnSpPr/>
          <p:nvPr/>
        </p:nvCxnSpPr>
        <p:spPr>
          <a:xfrm>
            <a:off x="5014913" y="3213100"/>
            <a:ext cx="2305050" cy="1588"/>
          </a:xfrm>
          <a:prstGeom prst="straightConnector1">
            <a:avLst/>
          </a:prstGeom>
          <a:noFill/>
          <a:ln w="127075" cap="sq" cmpd="sng">
            <a:solidFill>
              <a:srgbClr val="0000FF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1074" name="Google Shape;1074;p16"/>
          <p:cNvCxnSpPr/>
          <p:nvPr/>
        </p:nvCxnSpPr>
        <p:spPr>
          <a:xfrm>
            <a:off x="5303839" y="3286126"/>
            <a:ext cx="1587" cy="2232025"/>
          </a:xfrm>
          <a:prstGeom prst="straightConnector1">
            <a:avLst/>
          </a:prstGeom>
          <a:noFill/>
          <a:ln w="127075" cap="sq" cmpd="sng">
            <a:solidFill>
              <a:srgbClr val="0000FF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1075" name="Google Shape;1075;p16"/>
          <p:cNvSpPr txBox="1"/>
          <p:nvPr/>
        </p:nvSpPr>
        <p:spPr>
          <a:xfrm>
            <a:off x="5807076" y="2847975"/>
            <a:ext cx="1368425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adress bus</a:t>
            </a:r>
            <a:endParaRPr/>
          </a:p>
        </p:txBody>
      </p:sp>
      <p:sp>
        <p:nvSpPr>
          <p:cNvPr id="1076" name="Google Shape;1076;p16"/>
          <p:cNvSpPr/>
          <p:nvPr/>
        </p:nvSpPr>
        <p:spPr>
          <a:xfrm>
            <a:off x="2424114" y="2565401"/>
            <a:ext cx="2447925" cy="288925"/>
          </a:xfrm>
          <a:prstGeom prst="rect">
            <a:avLst/>
          </a:prstGeom>
          <a:solidFill>
            <a:srgbClr val="CCFFCC"/>
          </a:solidFill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Decodificador</a:t>
            </a:r>
            <a:endParaRPr/>
          </a:p>
        </p:txBody>
      </p:sp>
      <p:sp>
        <p:nvSpPr>
          <p:cNvPr id="1077" name="Google Shape;1077;p16"/>
          <p:cNvSpPr/>
          <p:nvPr/>
        </p:nvSpPr>
        <p:spPr>
          <a:xfrm>
            <a:off x="2424114" y="1773239"/>
            <a:ext cx="2447925" cy="288925"/>
          </a:xfrm>
          <a:prstGeom prst="rect">
            <a:avLst/>
          </a:prstGeom>
          <a:solidFill>
            <a:srgbClr val="FF0000"/>
          </a:solidFill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Acumulador</a:t>
            </a:r>
            <a:endParaRPr/>
          </a:p>
        </p:txBody>
      </p:sp>
      <p:sp>
        <p:nvSpPr>
          <p:cNvPr id="1078" name="Google Shape;1078;p16"/>
          <p:cNvSpPr/>
          <p:nvPr/>
        </p:nvSpPr>
        <p:spPr>
          <a:xfrm>
            <a:off x="2279651" y="3357564"/>
            <a:ext cx="2663825" cy="287337"/>
          </a:xfrm>
          <a:prstGeom prst="rect">
            <a:avLst/>
          </a:prstGeom>
          <a:solidFill>
            <a:srgbClr val="0000FF"/>
          </a:solidFill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66FFCC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66FFCC"/>
                </a:solidFill>
                <a:latin typeface="Arial"/>
                <a:ea typeface="Arial"/>
                <a:cs typeface="Arial"/>
                <a:sym typeface="Arial"/>
              </a:rPr>
              <a:t>Contador de Programa</a:t>
            </a:r>
            <a:endParaRPr/>
          </a:p>
        </p:txBody>
      </p:sp>
      <p:grpSp>
        <p:nvGrpSpPr>
          <p:cNvPr id="1079" name="Google Shape;1079;p16"/>
          <p:cNvGrpSpPr/>
          <p:nvPr/>
        </p:nvGrpSpPr>
        <p:grpSpPr>
          <a:xfrm>
            <a:off x="5014913" y="2303465"/>
            <a:ext cx="2235200" cy="566738"/>
            <a:chOff x="2199" y="1451"/>
            <a:chExt cx="1408" cy="357"/>
          </a:xfrm>
        </p:grpSpPr>
        <p:cxnSp>
          <p:nvCxnSpPr>
            <p:cNvPr id="1080" name="Google Shape;1080;p16"/>
            <p:cNvCxnSpPr/>
            <p:nvPr/>
          </p:nvCxnSpPr>
          <p:spPr>
            <a:xfrm>
              <a:off x="2199" y="1616"/>
              <a:ext cx="1408" cy="0"/>
            </a:xfrm>
            <a:prstGeom prst="straightConnector1">
              <a:avLst/>
            </a:prstGeom>
            <a:noFill/>
            <a:ln w="38150" cap="sq" cmpd="sng">
              <a:solidFill>
                <a:srgbClr val="008080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cxnSp>
          <p:nvCxnSpPr>
            <p:cNvPr id="1081" name="Google Shape;1081;p16"/>
            <p:cNvCxnSpPr/>
            <p:nvPr/>
          </p:nvCxnSpPr>
          <p:spPr>
            <a:xfrm>
              <a:off x="2199" y="1797"/>
              <a:ext cx="1408" cy="0"/>
            </a:xfrm>
            <a:prstGeom prst="straightConnector1">
              <a:avLst/>
            </a:prstGeom>
            <a:noFill/>
            <a:ln w="38150" cap="sq" cmpd="sng">
              <a:solidFill>
                <a:srgbClr val="993366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sp>
          <p:nvSpPr>
            <p:cNvPr id="1082" name="Google Shape;1082;p16"/>
            <p:cNvSpPr txBox="1"/>
            <p:nvPr/>
          </p:nvSpPr>
          <p:spPr>
            <a:xfrm>
              <a:off x="2653" y="1451"/>
              <a:ext cx="636" cy="35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RD/</a:t>
              </a:r>
              <a:endParaRPr/>
            </a:p>
            <a:p>
              <a:pPr marL="0" marR="0" lvl="0" indent="0" algn="l" rtl="0">
                <a:spcBef>
                  <a:spcPts val="75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WR/</a:t>
              </a:r>
              <a:endParaRPr/>
            </a:p>
          </p:txBody>
        </p:sp>
      </p:grpSp>
      <p:grpSp>
        <p:nvGrpSpPr>
          <p:cNvPr id="1083" name="Google Shape;1083;p16"/>
          <p:cNvGrpSpPr/>
          <p:nvPr/>
        </p:nvGrpSpPr>
        <p:grpSpPr>
          <a:xfrm>
            <a:off x="5662613" y="2565400"/>
            <a:ext cx="76199" cy="2882900"/>
            <a:chOff x="2607" y="1616"/>
            <a:chExt cx="48" cy="1816"/>
          </a:xfrm>
        </p:grpSpPr>
        <p:cxnSp>
          <p:nvCxnSpPr>
            <p:cNvPr id="1084" name="Google Shape;1084;p16"/>
            <p:cNvCxnSpPr/>
            <p:nvPr/>
          </p:nvCxnSpPr>
          <p:spPr>
            <a:xfrm>
              <a:off x="2607" y="1616"/>
              <a:ext cx="0" cy="1816"/>
            </a:xfrm>
            <a:prstGeom prst="straightConnector1">
              <a:avLst/>
            </a:prstGeom>
            <a:noFill/>
            <a:ln w="38150" cap="sq" cmpd="sng">
              <a:solidFill>
                <a:srgbClr val="008080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cxnSp>
          <p:nvCxnSpPr>
            <p:cNvPr id="1085" name="Google Shape;1085;p16"/>
            <p:cNvCxnSpPr/>
            <p:nvPr/>
          </p:nvCxnSpPr>
          <p:spPr>
            <a:xfrm>
              <a:off x="2655" y="1797"/>
              <a:ext cx="0" cy="1635"/>
            </a:xfrm>
            <a:prstGeom prst="straightConnector1">
              <a:avLst/>
            </a:prstGeom>
            <a:noFill/>
            <a:ln w="38150" cap="sq" cmpd="sng">
              <a:solidFill>
                <a:srgbClr val="800080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</p:grpSp>
      <p:grpSp>
        <p:nvGrpSpPr>
          <p:cNvPr id="1086" name="Google Shape;1086;p16"/>
          <p:cNvGrpSpPr/>
          <p:nvPr/>
        </p:nvGrpSpPr>
        <p:grpSpPr>
          <a:xfrm>
            <a:off x="5014913" y="4608514"/>
            <a:ext cx="2235200" cy="839787"/>
            <a:chOff x="2199" y="2903"/>
            <a:chExt cx="1408" cy="529"/>
          </a:xfrm>
        </p:grpSpPr>
        <p:cxnSp>
          <p:nvCxnSpPr>
            <p:cNvPr id="1087" name="Google Shape;1087;p16"/>
            <p:cNvCxnSpPr/>
            <p:nvPr/>
          </p:nvCxnSpPr>
          <p:spPr>
            <a:xfrm>
              <a:off x="2199" y="3067"/>
              <a:ext cx="1408" cy="0"/>
            </a:xfrm>
            <a:prstGeom prst="straightConnector1">
              <a:avLst/>
            </a:prstGeom>
            <a:noFill/>
            <a:ln w="28425" cap="sq" cmpd="sng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cxnSp>
          <p:nvCxnSpPr>
            <p:cNvPr id="1088" name="Google Shape;1088;p16"/>
            <p:cNvCxnSpPr/>
            <p:nvPr/>
          </p:nvCxnSpPr>
          <p:spPr>
            <a:xfrm>
              <a:off x="2789" y="3067"/>
              <a:ext cx="0" cy="365"/>
            </a:xfrm>
            <a:prstGeom prst="straightConnector1">
              <a:avLst/>
            </a:prstGeom>
            <a:noFill/>
            <a:ln w="28425" cap="sq" cmpd="sng">
              <a:solidFill>
                <a:srgbClr val="000000"/>
              </a:solidFill>
              <a:prstDash val="solid"/>
              <a:miter lim="800000"/>
              <a:headEnd type="none" w="med" len="med"/>
              <a:tailEnd type="triangle" w="med" len="med"/>
            </a:ln>
          </p:spPr>
        </p:cxnSp>
        <p:sp>
          <p:nvSpPr>
            <p:cNvPr id="1089" name="Google Shape;1089;p16"/>
            <p:cNvSpPr txBox="1"/>
            <p:nvPr/>
          </p:nvSpPr>
          <p:spPr>
            <a:xfrm>
              <a:off x="2789" y="2903"/>
              <a:ext cx="818" cy="17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IO-M/  </a:t>
              </a:r>
              <a:endParaRPr/>
            </a:p>
          </p:txBody>
        </p:sp>
      </p:grpSp>
      <p:sp>
        <p:nvSpPr>
          <p:cNvPr id="1090" name="Google Shape;1090;p16"/>
          <p:cNvSpPr txBox="1"/>
          <p:nvPr/>
        </p:nvSpPr>
        <p:spPr>
          <a:xfrm>
            <a:off x="4375151" y="215901"/>
            <a:ext cx="3160713" cy="51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¡Resumiendo!</a:t>
            </a:r>
            <a:endParaRPr/>
          </a:p>
        </p:txBody>
      </p:sp>
      <p:sp>
        <p:nvSpPr>
          <p:cNvPr id="1091" name="Google Shape;1091;p16"/>
          <p:cNvSpPr/>
          <p:nvPr/>
        </p:nvSpPr>
        <p:spPr>
          <a:xfrm>
            <a:off x="10715625" y="6300481"/>
            <a:ext cx="1476375" cy="431800"/>
          </a:xfrm>
          <a:prstGeom prst="homePlate">
            <a:avLst>
              <a:gd name="adj" fmla="val 76313"/>
            </a:avLst>
          </a:prstGeom>
          <a:noFill/>
          <a:ln w="9525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lang="es-A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definiciones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7"/>
          <p:cNvSpPr txBox="1"/>
          <p:nvPr/>
        </p:nvSpPr>
        <p:spPr>
          <a:xfrm>
            <a:off x="2325688" y="1090613"/>
            <a:ext cx="8305800" cy="157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2900" marR="0" lvl="0" indent="-265113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s-AR" sz="36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 una </a:t>
            </a:r>
            <a:r>
              <a:rPr lang="es-AR" sz="36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secuencia</a:t>
            </a:r>
            <a:r>
              <a:rPr lang="es-AR" sz="36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de </a:t>
            </a:r>
            <a:r>
              <a:rPr lang="es-AR" sz="3600" b="1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operaciones</a:t>
            </a:r>
            <a:r>
              <a:rPr lang="es-AR" sz="36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que deseamos realizar en un circuito microprocesado.</a:t>
            </a:r>
            <a:endParaRPr/>
          </a:p>
        </p:txBody>
      </p:sp>
      <p:sp>
        <p:nvSpPr>
          <p:cNvPr id="1101" name="Google Shape;1101;p17"/>
          <p:cNvSpPr txBox="1"/>
          <p:nvPr/>
        </p:nvSpPr>
        <p:spPr>
          <a:xfrm>
            <a:off x="191344" y="136525"/>
            <a:ext cx="8243887" cy="755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6309"/>
              </a:buClr>
              <a:buSzPts val="3800"/>
              <a:buFont typeface="Times New Roman"/>
              <a:buNone/>
            </a:pPr>
            <a:r>
              <a:rPr lang="es-AR" sz="3800">
                <a:solidFill>
                  <a:srgbClr val="FF6309"/>
                </a:solidFill>
                <a:latin typeface="Arial"/>
                <a:ea typeface="Arial"/>
                <a:cs typeface="Arial"/>
                <a:sym typeface="Arial"/>
              </a:rPr>
              <a:t>¿Qué es un programa o código?</a:t>
            </a:r>
            <a:endParaRPr/>
          </a:p>
        </p:txBody>
      </p:sp>
      <p:sp>
        <p:nvSpPr>
          <p:cNvPr id="1102" name="Google Shape;1102;p17"/>
          <p:cNvSpPr/>
          <p:nvPr/>
        </p:nvSpPr>
        <p:spPr>
          <a:xfrm>
            <a:off x="335360" y="3060701"/>
            <a:ext cx="11449272" cy="320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150813" marR="0" lvl="0" indent="-1778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545"/>
              </a:buClr>
              <a:buSzPts val="2800"/>
              <a:buFont typeface="Noto Sans Symbols"/>
              <a:buChar char="◆"/>
            </a:pPr>
            <a:r>
              <a:rPr lang="es-A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 compleja que sea la operación, todo se resume en una sucesión de simples acciones (</a:t>
            </a:r>
            <a:r>
              <a:rPr lang="es-AR" sz="28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instrucciones</a:t>
            </a:r>
            <a:r>
              <a:rPr lang="es-A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del llamado código de máquina.</a:t>
            </a:r>
            <a:endParaRPr/>
          </a:p>
          <a:p>
            <a:pPr marL="150813" marR="0" lvl="0" indent="-177800" algn="just" rtl="0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rgbClr val="FFC545"/>
              </a:buClr>
              <a:buSzPts val="2800"/>
              <a:buFont typeface="Noto Sans Symbols"/>
              <a:buChar char="◆"/>
            </a:pPr>
            <a:r>
              <a:rPr lang="es-A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Cada μP/μC tiene su propio alfabeto (códigos de máquina)</a:t>
            </a:r>
            <a:endParaRPr/>
          </a:p>
          <a:p>
            <a:pPr marL="150813" marR="0" lvl="0" indent="-177800" algn="just" rtl="0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rgbClr val="FFC545"/>
              </a:buClr>
              <a:buSzPts val="2800"/>
              <a:buFont typeface="Noto Sans Symbols"/>
              <a:buChar char="◆"/>
            </a:pPr>
            <a:r>
              <a:rPr lang="es-AR" sz="2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códigos de máquina están representados por combinaciones de 8 bits (o 16 o 32 o 64 según la tecnología del μP/μC)</a:t>
            </a:r>
            <a:endParaRPr/>
          </a:p>
        </p:txBody>
      </p:sp>
      <p:sp>
        <p:nvSpPr>
          <p:cNvPr id="1103" name="Google Shape;1103;p17"/>
          <p:cNvSpPr/>
          <p:nvPr/>
        </p:nvSpPr>
        <p:spPr>
          <a:xfrm>
            <a:off x="8759826" y="6300788"/>
            <a:ext cx="1476375" cy="431800"/>
          </a:xfrm>
          <a:prstGeom prst="homePlate">
            <a:avLst>
              <a:gd name="adj" fmla="val 76313"/>
            </a:avLst>
          </a:prstGeom>
          <a:noFill/>
          <a:ln w="9525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lang="es-A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¿Qué ejecuta un </a:t>
            </a:r>
            <a:r>
              <a:rPr lang="es-AR" sz="13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µ</a:t>
            </a:r>
            <a:r>
              <a:rPr lang="es-A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P- </a:t>
            </a:r>
            <a:r>
              <a:rPr lang="es-AR" sz="13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µ</a:t>
            </a:r>
            <a:r>
              <a:rPr lang="es-A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C?</a:t>
            </a:r>
            <a:endParaRPr/>
          </a:p>
        </p:txBody>
      </p:sp>
      <p:sp>
        <p:nvSpPr>
          <p:cNvPr id="1104" name="Google Shape;1104;p17"/>
          <p:cNvSpPr txBox="1"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Info2 - UTN-FRBA</a:t>
            </a:r>
            <a:endParaRPr/>
          </a:p>
        </p:txBody>
      </p:sp>
      <p:sp>
        <p:nvSpPr>
          <p:cNvPr id="1105" name="Google Shape;1105;p17"/>
          <p:cNvSpPr txBox="1"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@2021 Ing. Marcelo Giura</a:t>
            </a:r>
            <a:endParaRPr/>
          </a:p>
        </p:txBody>
      </p:sp>
      <p:sp>
        <p:nvSpPr>
          <p:cNvPr id="1106" name="Google Shape;1106;p17"/>
          <p:cNvSpPr txBox="1"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14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18"/>
          <p:cNvSpPr txBox="1"/>
          <p:nvPr/>
        </p:nvSpPr>
        <p:spPr>
          <a:xfrm>
            <a:off x="2038351" y="1081088"/>
            <a:ext cx="8558213" cy="1573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2900" marR="0" lvl="0" indent="-265113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6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Sucesión de códigos de máquina que son operaciones básicas que un </a:t>
            </a:r>
            <a:r>
              <a:rPr lang="es-AR" sz="3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μP/μC </a:t>
            </a:r>
            <a:r>
              <a:rPr lang="es-AR" sz="36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puede hacer en un solo paso.</a:t>
            </a:r>
            <a:endParaRPr/>
          </a:p>
        </p:txBody>
      </p:sp>
      <p:sp>
        <p:nvSpPr>
          <p:cNvPr id="1116" name="Google Shape;1116;p18"/>
          <p:cNvSpPr txBox="1"/>
          <p:nvPr/>
        </p:nvSpPr>
        <p:spPr>
          <a:xfrm>
            <a:off x="-744760" y="198881"/>
            <a:ext cx="80645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6309"/>
              </a:buClr>
              <a:buSzPts val="4400"/>
              <a:buFont typeface="Times New Roman"/>
              <a:buNone/>
            </a:pPr>
            <a:r>
              <a:rPr lang="es-AR" sz="4400">
                <a:solidFill>
                  <a:srgbClr val="FF6309"/>
                </a:solidFill>
                <a:latin typeface="Arial"/>
                <a:ea typeface="Arial"/>
                <a:cs typeface="Arial"/>
                <a:sym typeface="Arial"/>
              </a:rPr>
              <a:t>¿Qué ejecuta un μP/μC?</a:t>
            </a:r>
            <a:endParaRPr/>
          </a:p>
        </p:txBody>
      </p:sp>
      <p:sp>
        <p:nvSpPr>
          <p:cNvPr id="1117" name="Google Shape;1117;p18"/>
          <p:cNvSpPr/>
          <p:nvPr/>
        </p:nvSpPr>
        <p:spPr>
          <a:xfrm>
            <a:off x="515380" y="3057476"/>
            <a:ext cx="11161240" cy="2781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150813" marR="0" lvl="0" indent="-20320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C545"/>
              </a:buClr>
              <a:buSzPts val="3200"/>
              <a:buFont typeface="Noto Sans Symbols"/>
              <a:buChar char="◆"/>
            </a:pPr>
            <a:r>
              <a:rPr lang="es-AR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código </a:t>
            </a:r>
            <a:r>
              <a:rPr lang="es-AR" sz="32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assembler</a:t>
            </a:r>
            <a:r>
              <a:rPr lang="es-AR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tiene una correspondencia 1 a 1 con los códigos de máquina.</a:t>
            </a:r>
            <a:endParaRPr/>
          </a:p>
          <a:p>
            <a:pPr marL="150813" marR="0" lvl="0" indent="-203200" algn="just" rtl="0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rgbClr val="FFC545"/>
              </a:buClr>
              <a:buSzPts val="3200"/>
              <a:buFont typeface="Noto Sans Symbols"/>
              <a:buChar char="◆"/>
            </a:pPr>
            <a:r>
              <a:rPr lang="es-AR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Los programas escritos en </a:t>
            </a:r>
            <a:r>
              <a:rPr lang="es-AR" sz="3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s-AR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son convertidos a códigos de máquina/assembler por un </a:t>
            </a:r>
            <a:r>
              <a:rPr lang="es-AR" sz="32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compilador</a:t>
            </a:r>
            <a:r>
              <a:rPr lang="es-AR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marL="150813" marR="0" lvl="0" indent="-203200" algn="just" rtl="0">
              <a:lnSpc>
                <a:spcPct val="90000"/>
              </a:lnSpc>
              <a:spcBef>
                <a:spcPts val="1313"/>
              </a:spcBef>
              <a:spcAft>
                <a:spcPts val="0"/>
              </a:spcAft>
              <a:buClr>
                <a:srgbClr val="FFC545"/>
              </a:buClr>
              <a:buSzPts val="3200"/>
              <a:buFont typeface="Noto Sans Symbols"/>
              <a:buChar char="◆"/>
            </a:pPr>
            <a:r>
              <a:rPr lang="es-AR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correspondencia C–assembler NO ES 1 a 1 </a:t>
            </a:r>
            <a:endParaRPr/>
          </a:p>
        </p:txBody>
      </p:sp>
      <p:sp>
        <p:nvSpPr>
          <p:cNvPr id="1118" name="Google Shape;1118;p18"/>
          <p:cNvSpPr/>
          <p:nvPr/>
        </p:nvSpPr>
        <p:spPr>
          <a:xfrm>
            <a:off x="8759826" y="6300788"/>
            <a:ext cx="1476375" cy="431800"/>
          </a:xfrm>
          <a:prstGeom prst="homePlate">
            <a:avLst>
              <a:gd name="adj" fmla="val 76313"/>
            </a:avLst>
          </a:prstGeom>
          <a:noFill/>
          <a:ln w="9525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lang="es-A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¿Qué es un compilador?</a:t>
            </a:r>
            <a:endParaRPr/>
          </a:p>
        </p:txBody>
      </p:sp>
      <p:sp>
        <p:nvSpPr>
          <p:cNvPr id="1119" name="Google Shape;1119;p18"/>
          <p:cNvSpPr txBox="1"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Info2 - UTN-FRBA</a:t>
            </a:r>
            <a:endParaRPr/>
          </a:p>
        </p:txBody>
      </p:sp>
      <p:sp>
        <p:nvSpPr>
          <p:cNvPr id="1120" name="Google Shape;1120;p18"/>
          <p:cNvSpPr txBox="1"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@2021 Ing. Marcelo Giura</a:t>
            </a:r>
            <a:endParaRPr/>
          </a:p>
        </p:txBody>
      </p:sp>
      <p:sp>
        <p:nvSpPr>
          <p:cNvPr id="1121" name="Google Shape;1121;p18"/>
          <p:cNvSpPr txBox="1"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15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19"/>
          <p:cNvSpPr txBox="1"/>
          <p:nvPr/>
        </p:nvSpPr>
        <p:spPr>
          <a:xfrm>
            <a:off x="1236615" y="6283325"/>
            <a:ext cx="18478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</a:pPr>
            <a:r>
              <a:rPr lang="es-AR"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rPr>
              <a:t>Info2 - UTN-FRBA</a:t>
            </a:r>
            <a:endParaRPr/>
          </a:p>
        </p:txBody>
      </p:sp>
      <p:sp>
        <p:nvSpPr>
          <p:cNvPr id="1131" name="Google Shape;1131;p19"/>
          <p:cNvSpPr txBox="1"/>
          <p:nvPr/>
        </p:nvSpPr>
        <p:spPr>
          <a:xfrm>
            <a:off x="4648200" y="6283325"/>
            <a:ext cx="28384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</a:pPr>
            <a:r>
              <a:rPr lang="es-AR"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rPr>
              <a:t>@2021 - Ing. M. Giura</a:t>
            </a:r>
            <a:endParaRPr/>
          </a:p>
        </p:txBody>
      </p:sp>
      <p:sp>
        <p:nvSpPr>
          <p:cNvPr id="1132" name="Google Shape;1132;p19"/>
          <p:cNvSpPr txBox="1"/>
          <p:nvPr/>
        </p:nvSpPr>
        <p:spPr>
          <a:xfrm>
            <a:off x="9601200" y="6229348"/>
            <a:ext cx="18478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sz="1400">
              <a:solidFill>
                <a:srgbClr val="99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19"/>
          <p:cNvSpPr txBox="1"/>
          <p:nvPr/>
        </p:nvSpPr>
        <p:spPr>
          <a:xfrm>
            <a:off x="4064141" y="228602"/>
            <a:ext cx="80645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6309"/>
              </a:buClr>
              <a:buSzPts val="4400"/>
              <a:buFont typeface="Times New Roman"/>
              <a:buNone/>
            </a:pPr>
            <a:r>
              <a:rPr lang="es-AR" sz="4400">
                <a:solidFill>
                  <a:srgbClr val="FF6309"/>
                </a:solidFill>
                <a:latin typeface="Arial"/>
                <a:ea typeface="Arial"/>
                <a:cs typeface="Arial"/>
                <a:sym typeface="Arial"/>
              </a:rPr>
              <a:t>¿Qué es un compilador?</a:t>
            </a:r>
            <a:endParaRPr/>
          </a:p>
        </p:txBody>
      </p:sp>
      <p:sp>
        <p:nvSpPr>
          <p:cNvPr id="1134" name="Google Shape;1134;p19"/>
          <p:cNvSpPr/>
          <p:nvPr/>
        </p:nvSpPr>
        <p:spPr>
          <a:xfrm>
            <a:off x="1038226" y="3315419"/>
            <a:ext cx="8459787" cy="684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206375" marR="0" lvl="0" indent="-150813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800">
                <a:solidFill>
                  <a:srgbClr val="FF6309"/>
                </a:solidFill>
                <a:latin typeface="Arial"/>
                <a:ea typeface="Arial"/>
                <a:cs typeface="Arial"/>
                <a:sym typeface="Arial"/>
              </a:rPr>
              <a:t>¿y un Cross compiler (o cruzado)?</a:t>
            </a:r>
            <a:endParaRPr/>
          </a:p>
        </p:txBody>
      </p:sp>
      <p:sp>
        <p:nvSpPr>
          <p:cNvPr id="1135" name="Google Shape;1135;p19"/>
          <p:cNvSpPr txBox="1"/>
          <p:nvPr/>
        </p:nvSpPr>
        <p:spPr>
          <a:xfrm>
            <a:off x="1884364" y="1011239"/>
            <a:ext cx="10116292" cy="216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342900" marR="0" lvl="0" indent="-2667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600">
                <a:solidFill>
                  <a:srgbClr val="0000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Es un software que convierte un programa fuente (ASCII) en códigos de máquina ejecutables para un determinado </a:t>
            </a:r>
            <a:r>
              <a:rPr lang="es-AR" sz="3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µP/µC.</a:t>
            </a:r>
            <a:endParaRPr/>
          </a:p>
          <a:p>
            <a:pPr marL="342900" marR="0" lvl="0" indent="-26670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s-AR" sz="1800" i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Frecuentemente se asocia al hablar la acción de “compilar” como el conjunto de “complicación + linkeo”.</a:t>
            </a:r>
            <a:endParaRPr/>
          </a:p>
        </p:txBody>
      </p:sp>
      <p:sp>
        <p:nvSpPr>
          <p:cNvPr id="1136" name="Google Shape;1136;p19"/>
          <p:cNvSpPr txBox="1"/>
          <p:nvPr/>
        </p:nvSpPr>
        <p:spPr>
          <a:xfrm>
            <a:off x="623392" y="3875807"/>
            <a:ext cx="9901733" cy="2649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200"/>
              <a:buFont typeface="Times New Roman"/>
              <a:buNone/>
            </a:pPr>
            <a:r>
              <a:rPr lang="es-AR" sz="3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Es un compilador capaz de crear código ejecutable para OTRA plataforma distinta a aquélla en la que él se ejecuta. 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00"/>
              <a:buFont typeface="Times New Roman"/>
              <a:buNone/>
            </a:pPr>
            <a:endParaRPr sz="900" i="1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Times New Roman"/>
              <a:buNone/>
            </a:pPr>
            <a:r>
              <a:rPr lang="es-AR" sz="1800" i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Es necesario cuando quiere compilarse código para una plataforma a la que no se tiene acceso o es imposible compilar en dicha plataforma (como en el caso de los sistemas embebidos).</a:t>
            </a:r>
            <a:endParaRPr/>
          </a:p>
        </p:txBody>
      </p:sp>
      <p:sp>
        <p:nvSpPr>
          <p:cNvPr id="1137" name="Google Shape;1137;p19"/>
          <p:cNvSpPr/>
          <p:nvPr/>
        </p:nvSpPr>
        <p:spPr>
          <a:xfrm>
            <a:off x="8312197" y="6309444"/>
            <a:ext cx="1476375" cy="431800"/>
          </a:xfrm>
          <a:prstGeom prst="homePlate">
            <a:avLst>
              <a:gd name="adj" fmla="val 76313"/>
            </a:avLst>
          </a:prstGeom>
          <a:noFill/>
          <a:ln w="9525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lang="es-A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¿lenguajes de programación?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20"/>
          <p:cNvSpPr txBox="1"/>
          <p:nvPr/>
        </p:nvSpPr>
        <p:spPr>
          <a:xfrm>
            <a:off x="2209800" y="6283325"/>
            <a:ext cx="18478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</a:pPr>
            <a:r>
              <a:rPr lang="es-AR"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rPr>
              <a:t>Info2 - UTN-FRBA</a:t>
            </a:r>
            <a:endParaRPr/>
          </a:p>
        </p:txBody>
      </p:sp>
      <p:sp>
        <p:nvSpPr>
          <p:cNvPr id="1147" name="Google Shape;1147;p20"/>
          <p:cNvSpPr txBox="1"/>
          <p:nvPr/>
        </p:nvSpPr>
        <p:spPr>
          <a:xfrm>
            <a:off x="4648200" y="6283325"/>
            <a:ext cx="28384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</a:pPr>
            <a:r>
              <a:rPr lang="es-AR"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rPr>
              <a:t>@2011 - Ing. M. Trujillo</a:t>
            </a:r>
            <a:endParaRPr/>
          </a:p>
        </p:txBody>
      </p:sp>
      <p:sp>
        <p:nvSpPr>
          <p:cNvPr id="1148" name="Google Shape;1148;p20"/>
          <p:cNvSpPr txBox="1"/>
          <p:nvPr/>
        </p:nvSpPr>
        <p:spPr>
          <a:xfrm>
            <a:off x="8077200" y="6283325"/>
            <a:ext cx="18478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sz="1400">
              <a:solidFill>
                <a:srgbClr val="99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9" name="Google Shape;1149;p20"/>
          <p:cNvSpPr/>
          <p:nvPr/>
        </p:nvSpPr>
        <p:spPr>
          <a:xfrm>
            <a:off x="3794125" y="3716339"/>
            <a:ext cx="230188" cy="142875"/>
          </a:xfrm>
          <a:custGeom>
            <a:avLst/>
            <a:gdLst/>
            <a:ahLst/>
            <a:cxnLst/>
            <a:rect l="l" t="t" r="r" b="b"/>
            <a:pathLst>
              <a:path w="318" h="91" extrusionOk="0">
                <a:moveTo>
                  <a:pt x="0" y="91"/>
                </a:moveTo>
                <a:cubicBezTo>
                  <a:pt x="79" y="45"/>
                  <a:pt x="159" y="0"/>
                  <a:pt x="182" y="0"/>
                </a:cubicBezTo>
                <a:cubicBezTo>
                  <a:pt x="205" y="0"/>
                  <a:pt x="113" y="91"/>
                  <a:pt x="136" y="91"/>
                </a:cubicBezTo>
                <a:cubicBezTo>
                  <a:pt x="159" y="91"/>
                  <a:pt x="288" y="15"/>
                  <a:pt x="318" y="0"/>
                </a:cubicBezTo>
              </a:path>
            </a:pathLst>
          </a:custGeom>
          <a:noFill/>
          <a:ln w="381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Google Shape;1150;p20"/>
          <p:cNvSpPr/>
          <p:nvPr/>
        </p:nvSpPr>
        <p:spPr>
          <a:xfrm>
            <a:off x="2641600" y="3575051"/>
            <a:ext cx="204788" cy="142875"/>
          </a:xfrm>
          <a:custGeom>
            <a:avLst/>
            <a:gdLst/>
            <a:ahLst/>
            <a:cxnLst/>
            <a:rect l="l" t="t" r="r" b="b"/>
            <a:pathLst>
              <a:path w="318" h="91" extrusionOk="0">
                <a:moveTo>
                  <a:pt x="0" y="91"/>
                </a:moveTo>
                <a:cubicBezTo>
                  <a:pt x="79" y="45"/>
                  <a:pt x="159" y="0"/>
                  <a:pt x="182" y="0"/>
                </a:cubicBezTo>
                <a:cubicBezTo>
                  <a:pt x="205" y="0"/>
                  <a:pt x="113" y="91"/>
                  <a:pt x="136" y="91"/>
                </a:cubicBezTo>
                <a:cubicBezTo>
                  <a:pt x="159" y="91"/>
                  <a:pt x="288" y="15"/>
                  <a:pt x="318" y="0"/>
                </a:cubicBezTo>
              </a:path>
            </a:pathLst>
          </a:custGeom>
          <a:noFill/>
          <a:ln w="381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p20"/>
          <p:cNvSpPr/>
          <p:nvPr/>
        </p:nvSpPr>
        <p:spPr>
          <a:xfrm>
            <a:off x="1847851" y="1268414"/>
            <a:ext cx="360363" cy="2663825"/>
          </a:xfrm>
          <a:prstGeom prst="rect">
            <a:avLst/>
          </a:prstGeom>
          <a:solidFill>
            <a:srgbClr val="BBE0E3"/>
          </a:solidFill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A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A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A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A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A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</p:txBody>
      </p:sp>
      <p:sp>
        <p:nvSpPr>
          <p:cNvPr id="1152" name="Google Shape;1152;p20"/>
          <p:cNvSpPr/>
          <p:nvPr/>
        </p:nvSpPr>
        <p:spPr>
          <a:xfrm>
            <a:off x="2786064" y="1485901"/>
            <a:ext cx="1152525" cy="214313"/>
          </a:xfrm>
          <a:prstGeom prst="rect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00000000</a:t>
            </a:r>
            <a:endParaRPr/>
          </a:p>
        </p:txBody>
      </p:sp>
      <p:sp>
        <p:nvSpPr>
          <p:cNvPr id="1153" name="Google Shape;1153;p20"/>
          <p:cNvSpPr/>
          <p:nvPr/>
        </p:nvSpPr>
        <p:spPr>
          <a:xfrm>
            <a:off x="2786064" y="1701801"/>
            <a:ext cx="1152525" cy="214313"/>
          </a:xfrm>
          <a:prstGeom prst="rect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00000001</a:t>
            </a:r>
            <a:endParaRPr/>
          </a:p>
        </p:txBody>
      </p:sp>
      <p:sp>
        <p:nvSpPr>
          <p:cNvPr id="1154" name="Google Shape;1154;p20"/>
          <p:cNvSpPr/>
          <p:nvPr/>
        </p:nvSpPr>
        <p:spPr>
          <a:xfrm>
            <a:off x="2786064" y="1917701"/>
            <a:ext cx="1152525" cy="214313"/>
          </a:xfrm>
          <a:prstGeom prst="rect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00100000</a:t>
            </a:r>
            <a:endParaRPr/>
          </a:p>
        </p:txBody>
      </p:sp>
      <p:sp>
        <p:nvSpPr>
          <p:cNvPr id="1155" name="Google Shape;1155;p20"/>
          <p:cNvSpPr/>
          <p:nvPr/>
        </p:nvSpPr>
        <p:spPr>
          <a:xfrm>
            <a:off x="2786064" y="2133601"/>
            <a:ext cx="1152525" cy="214313"/>
          </a:xfrm>
          <a:prstGeom prst="rect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00000001</a:t>
            </a:r>
            <a:endParaRPr/>
          </a:p>
        </p:txBody>
      </p:sp>
      <p:sp>
        <p:nvSpPr>
          <p:cNvPr id="1156" name="Google Shape;1156;p20"/>
          <p:cNvSpPr/>
          <p:nvPr/>
        </p:nvSpPr>
        <p:spPr>
          <a:xfrm>
            <a:off x="2786064" y="2349501"/>
            <a:ext cx="1152525" cy="214313"/>
          </a:xfrm>
          <a:prstGeom prst="rect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00000010</a:t>
            </a:r>
            <a:endParaRPr/>
          </a:p>
        </p:txBody>
      </p:sp>
      <p:sp>
        <p:nvSpPr>
          <p:cNvPr id="1157" name="Google Shape;1157;p20"/>
          <p:cNvSpPr/>
          <p:nvPr/>
        </p:nvSpPr>
        <p:spPr>
          <a:xfrm>
            <a:off x="2786064" y="2565401"/>
            <a:ext cx="1152525" cy="214313"/>
          </a:xfrm>
          <a:prstGeom prst="rect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00100000</a:t>
            </a:r>
            <a:endParaRPr/>
          </a:p>
        </p:txBody>
      </p:sp>
      <p:sp>
        <p:nvSpPr>
          <p:cNvPr id="1158" name="Google Shape;1158;p20"/>
          <p:cNvSpPr/>
          <p:nvPr/>
        </p:nvSpPr>
        <p:spPr>
          <a:xfrm>
            <a:off x="2786064" y="2781301"/>
            <a:ext cx="1152525" cy="214313"/>
          </a:xfrm>
          <a:prstGeom prst="rect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00000010</a:t>
            </a:r>
            <a:endParaRPr/>
          </a:p>
        </p:txBody>
      </p:sp>
      <p:sp>
        <p:nvSpPr>
          <p:cNvPr id="1159" name="Google Shape;1159;p20"/>
          <p:cNvSpPr/>
          <p:nvPr/>
        </p:nvSpPr>
        <p:spPr>
          <a:xfrm>
            <a:off x="2786064" y="2997201"/>
            <a:ext cx="1152525" cy="214313"/>
          </a:xfrm>
          <a:prstGeom prst="rect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20"/>
          <p:cNvSpPr/>
          <p:nvPr/>
        </p:nvSpPr>
        <p:spPr>
          <a:xfrm>
            <a:off x="2786064" y="3213101"/>
            <a:ext cx="1152525" cy="214313"/>
          </a:xfrm>
          <a:prstGeom prst="rect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Google Shape;1161;p20"/>
          <p:cNvSpPr/>
          <p:nvPr/>
        </p:nvSpPr>
        <p:spPr>
          <a:xfrm>
            <a:off x="2786064" y="3429001"/>
            <a:ext cx="1152525" cy="214313"/>
          </a:xfrm>
          <a:prstGeom prst="rect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20"/>
          <p:cNvSpPr/>
          <p:nvPr/>
        </p:nvSpPr>
        <p:spPr>
          <a:xfrm>
            <a:off x="2786064" y="3860801"/>
            <a:ext cx="1152525" cy="214313"/>
          </a:xfrm>
          <a:prstGeom prst="rect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00000011</a:t>
            </a:r>
            <a:endParaRPr/>
          </a:p>
        </p:txBody>
      </p:sp>
      <p:sp>
        <p:nvSpPr>
          <p:cNvPr id="1163" name="Google Shape;1163;p20"/>
          <p:cNvSpPr/>
          <p:nvPr/>
        </p:nvSpPr>
        <p:spPr>
          <a:xfrm>
            <a:off x="2786064" y="4076701"/>
            <a:ext cx="1152525" cy="214313"/>
          </a:xfrm>
          <a:prstGeom prst="rect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00000111</a:t>
            </a:r>
            <a:endParaRPr/>
          </a:p>
        </p:txBody>
      </p:sp>
      <p:sp>
        <p:nvSpPr>
          <p:cNvPr id="1164" name="Google Shape;1164;p20"/>
          <p:cNvSpPr/>
          <p:nvPr/>
        </p:nvSpPr>
        <p:spPr>
          <a:xfrm>
            <a:off x="2800132" y="4292601"/>
            <a:ext cx="1152525" cy="214313"/>
          </a:xfrm>
          <a:prstGeom prst="rect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imes New Roman"/>
              <a:buNone/>
            </a:pPr>
            <a:r>
              <a:rPr lang="es-AR" sz="18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00001000</a:t>
            </a:r>
            <a:endParaRPr dirty="0"/>
          </a:p>
        </p:txBody>
      </p:sp>
      <p:sp>
        <p:nvSpPr>
          <p:cNvPr id="1165" name="Google Shape;1165;p20"/>
          <p:cNvSpPr/>
          <p:nvPr/>
        </p:nvSpPr>
        <p:spPr>
          <a:xfrm>
            <a:off x="2786064" y="1054101"/>
            <a:ext cx="1152525" cy="214313"/>
          </a:xfrm>
          <a:prstGeom prst="rect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00000000</a:t>
            </a:r>
            <a:endParaRPr/>
          </a:p>
        </p:txBody>
      </p:sp>
      <p:sp>
        <p:nvSpPr>
          <p:cNvPr id="1166" name="Google Shape;1166;p20"/>
          <p:cNvSpPr/>
          <p:nvPr/>
        </p:nvSpPr>
        <p:spPr>
          <a:xfrm>
            <a:off x="2786064" y="1270001"/>
            <a:ext cx="1152525" cy="214313"/>
          </a:xfrm>
          <a:prstGeom prst="rect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00100000</a:t>
            </a:r>
            <a:endParaRPr/>
          </a:p>
        </p:txBody>
      </p:sp>
      <p:cxnSp>
        <p:nvCxnSpPr>
          <p:cNvPr id="1167" name="Google Shape;1167;p20"/>
          <p:cNvCxnSpPr/>
          <p:nvPr/>
        </p:nvCxnSpPr>
        <p:spPr>
          <a:xfrm>
            <a:off x="3938589" y="3644901"/>
            <a:ext cx="1587" cy="214313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</p:cxnSp>
      <p:cxnSp>
        <p:nvCxnSpPr>
          <p:cNvPr id="1168" name="Google Shape;1168;p20"/>
          <p:cNvCxnSpPr/>
          <p:nvPr/>
        </p:nvCxnSpPr>
        <p:spPr>
          <a:xfrm>
            <a:off x="2786064" y="3646488"/>
            <a:ext cx="1587" cy="214312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</p:cxnSp>
      <p:cxnSp>
        <p:nvCxnSpPr>
          <p:cNvPr id="1169" name="Google Shape;1169;p20"/>
          <p:cNvCxnSpPr/>
          <p:nvPr/>
        </p:nvCxnSpPr>
        <p:spPr>
          <a:xfrm>
            <a:off x="2136775" y="1844675"/>
            <a:ext cx="649288" cy="1588"/>
          </a:xfrm>
          <a:prstGeom prst="straightConnector1">
            <a:avLst/>
          </a:prstGeom>
          <a:noFill/>
          <a:ln w="57225" cap="sq" cmpd="sng">
            <a:solidFill>
              <a:srgbClr val="FF00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1170" name="Google Shape;1170;p20"/>
          <p:cNvCxnSpPr/>
          <p:nvPr/>
        </p:nvCxnSpPr>
        <p:spPr>
          <a:xfrm>
            <a:off x="2136775" y="2492375"/>
            <a:ext cx="649288" cy="1588"/>
          </a:xfrm>
          <a:prstGeom prst="straightConnector1">
            <a:avLst/>
          </a:prstGeom>
          <a:noFill/>
          <a:ln w="57225" cap="sq" cmpd="sng">
            <a:solidFill>
              <a:srgbClr val="0000FF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1171" name="Google Shape;1171;p20"/>
          <p:cNvSpPr/>
          <p:nvPr/>
        </p:nvSpPr>
        <p:spPr>
          <a:xfrm>
            <a:off x="4010025" y="1052513"/>
            <a:ext cx="719138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99FF"/>
              </a:buClr>
              <a:buSzPts val="1400"/>
              <a:buFont typeface="Times New Roman"/>
              <a:buNone/>
            </a:pPr>
            <a:r>
              <a:rPr lang="es-AR" sz="1400" b="1">
                <a:solidFill>
                  <a:srgbClr val="3399FF"/>
                </a:solidFill>
                <a:latin typeface="Arial"/>
                <a:ea typeface="Arial"/>
                <a:cs typeface="Arial"/>
                <a:sym typeface="Arial"/>
              </a:rPr>
              <a:t>0000</a:t>
            </a:r>
            <a:endParaRPr/>
          </a:p>
        </p:txBody>
      </p:sp>
      <p:grpSp>
        <p:nvGrpSpPr>
          <p:cNvPr id="1172" name="Google Shape;1172;p20"/>
          <p:cNvGrpSpPr/>
          <p:nvPr/>
        </p:nvGrpSpPr>
        <p:grpSpPr>
          <a:xfrm>
            <a:off x="2495551" y="4724400"/>
            <a:ext cx="4467225" cy="1085850"/>
            <a:chOff x="612" y="2976"/>
            <a:chExt cx="2814" cy="684"/>
          </a:xfrm>
        </p:grpSpPr>
        <p:sp>
          <p:nvSpPr>
            <p:cNvPr id="1173" name="Google Shape;1173;p20"/>
            <p:cNvSpPr/>
            <p:nvPr/>
          </p:nvSpPr>
          <p:spPr>
            <a:xfrm>
              <a:off x="612" y="3158"/>
              <a:ext cx="2270" cy="139"/>
            </a:xfrm>
            <a:prstGeom prst="rect">
              <a:avLst/>
            </a:prstGeom>
            <a:noFill/>
            <a:ln w="9525" cap="sq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Times New Roman"/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Llevar de memoria al A</a:t>
              </a:r>
              <a:endParaRPr/>
            </a:p>
          </p:txBody>
        </p:sp>
        <p:sp>
          <p:nvSpPr>
            <p:cNvPr id="1174" name="Google Shape;1174;p20"/>
            <p:cNvSpPr/>
            <p:nvPr/>
          </p:nvSpPr>
          <p:spPr>
            <a:xfrm>
              <a:off x="2925" y="3158"/>
              <a:ext cx="501" cy="139"/>
            </a:xfrm>
            <a:prstGeom prst="rect">
              <a:avLst/>
            </a:prstGeom>
            <a:noFill/>
            <a:ln w="9525" cap="sq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Times New Roman"/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00000000</a:t>
              </a:r>
              <a:endParaRPr/>
            </a:p>
          </p:txBody>
        </p:sp>
        <p:grpSp>
          <p:nvGrpSpPr>
            <p:cNvPr id="1175" name="Google Shape;1175;p20"/>
            <p:cNvGrpSpPr/>
            <p:nvPr/>
          </p:nvGrpSpPr>
          <p:grpSpPr>
            <a:xfrm>
              <a:off x="612" y="3339"/>
              <a:ext cx="2814" cy="139"/>
              <a:chOff x="612" y="3339"/>
              <a:chExt cx="2814" cy="139"/>
            </a:xfrm>
          </p:grpSpPr>
          <p:sp>
            <p:nvSpPr>
              <p:cNvPr id="1176" name="Google Shape;1176;p20"/>
              <p:cNvSpPr/>
              <p:nvPr/>
            </p:nvSpPr>
            <p:spPr>
              <a:xfrm>
                <a:off x="612" y="3340"/>
                <a:ext cx="2270" cy="138"/>
              </a:xfrm>
              <a:prstGeom prst="rect">
                <a:avLst/>
              </a:prstGeom>
              <a:noFill/>
              <a:ln w="9525" cap="sq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0000" tIns="46800" rIns="90000" bIns="468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Times New Roman"/>
                  <a:buNone/>
                </a:pPr>
                <a:r>
                  <a:rPr lang="es-AR" sz="12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Sumar Memoria Con A y dejar el resultado en A</a:t>
                </a:r>
                <a:endParaRPr/>
              </a:p>
            </p:txBody>
          </p:sp>
          <p:sp>
            <p:nvSpPr>
              <p:cNvPr id="1177" name="Google Shape;1177;p20"/>
              <p:cNvSpPr/>
              <p:nvPr/>
            </p:nvSpPr>
            <p:spPr>
              <a:xfrm>
                <a:off x="2925" y="3339"/>
                <a:ext cx="501" cy="139"/>
              </a:xfrm>
              <a:prstGeom prst="rect">
                <a:avLst/>
              </a:prstGeom>
              <a:noFill/>
              <a:ln w="9525" cap="sq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0000" tIns="46800" rIns="90000" bIns="468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Times New Roman"/>
                  <a:buNone/>
                </a:pPr>
                <a:r>
                  <a:rPr lang="es-AR" sz="12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00000001</a:t>
                </a:r>
                <a:endParaRPr/>
              </a:p>
            </p:txBody>
          </p:sp>
        </p:grpSp>
        <p:grpSp>
          <p:nvGrpSpPr>
            <p:cNvPr id="1178" name="Google Shape;1178;p20"/>
            <p:cNvGrpSpPr/>
            <p:nvPr/>
          </p:nvGrpSpPr>
          <p:grpSpPr>
            <a:xfrm>
              <a:off x="612" y="3520"/>
              <a:ext cx="2814" cy="140"/>
              <a:chOff x="612" y="3520"/>
              <a:chExt cx="2814" cy="140"/>
            </a:xfrm>
          </p:grpSpPr>
          <p:sp>
            <p:nvSpPr>
              <p:cNvPr id="1179" name="Google Shape;1179;p20"/>
              <p:cNvSpPr/>
              <p:nvPr/>
            </p:nvSpPr>
            <p:spPr>
              <a:xfrm>
                <a:off x="612" y="3521"/>
                <a:ext cx="2270" cy="139"/>
              </a:xfrm>
              <a:prstGeom prst="rect">
                <a:avLst/>
              </a:prstGeom>
              <a:noFill/>
              <a:ln w="9525" cap="sq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0000" tIns="46800" rIns="90000" bIns="468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Times New Roman"/>
                  <a:buNone/>
                </a:pPr>
                <a:r>
                  <a:rPr lang="es-AR" sz="12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Llevar</a:t>
                </a:r>
                <a:r>
                  <a:rPr lang="es-AR"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s-AR" sz="12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de</a:t>
                </a:r>
                <a:r>
                  <a:rPr lang="es-AR"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s-AR" sz="12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  <a:r>
                  <a:rPr lang="es-AR"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s-AR" sz="12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</a:t>
                </a:r>
                <a:r>
                  <a:rPr lang="es-AR" sz="14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 </a:t>
                </a:r>
                <a:r>
                  <a:rPr lang="es-AR" sz="12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Memoria</a:t>
                </a:r>
                <a:endParaRPr/>
              </a:p>
            </p:txBody>
          </p:sp>
          <p:sp>
            <p:nvSpPr>
              <p:cNvPr id="1180" name="Google Shape;1180;p20"/>
              <p:cNvSpPr/>
              <p:nvPr/>
            </p:nvSpPr>
            <p:spPr>
              <a:xfrm>
                <a:off x="2925" y="3520"/>
                <a:ext cx="501" cy="139"/>
              </a:xfrm>
              <a:prstGeom prst="rect">
                <a:avLst/>
              </a:prstGeom>
              <a:noFill/>
              <a:ln w="9525" cap="sq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0000" tIns="46800" rIns="90000" bIns="468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Times New Roman"/>
                  <a:buNone/>
                </a:pPr>
                <a:r>
                  <a:rPr lang="es-AR" sz="12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00000010</a:t>
                </a:r>
                <a:endParaRPr/>
              </a:p>
            </p:txBody>
          </p:sp>
        </p:grpSp>
        <p:grpSp>
          <p:nvGrpSpPr>
            <p:cNvPr id="1181" name="Google Shape;1181;p20"/>
            <p:cNvGrpSpPr/>
            <p:nvPr/>
          </p:nvGrpSpPr>
          <p:grpSpPr>
            <a:xfrm>
              <a:off x="612" y="2976"/>
              <a:ext cx="2814" cy="139"/>
              <a:chOff x="612" y="2976"/>
              <a:chExt cx="2814" cy="139"/>
            </a:xfrm>
          </p:grpSpPr>
          <p:sp>
            <p:nvSpPr>
              <p:cNvPr id="1182" name="Google Shape;1182;p20"/>
              <p:cNvSpPr/>
              <p:nvPr/>
            </p:nvSpPr>
            <p:spPr>
              <a:xfrm>
                <a:off x="612" y="2976"/>
                <a:ext cx="2270" cy="139"/>
              </a:xfrm>
              <a:prstGeom prst="rect">
                <a:avLst/>
              </a:prstGeom>
              <a:solidFill>
                <a:srgbClr val="99CCFF"/>
              </a:solidFill>
              <a:ln w="9525" cap="sq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0000" tIns="46800" rIns="90000" bIns="468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Times New Roman"/>
                  <a:buNone/>
                </a:pPr>
                <a:r>
                  <a:rPr lang="es-AR" sz="12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Descripción</a:t>
                </a:r>
                <a:endParaRPr/>
              </a:p>
            </p:txBody>
          </p:sp>
          <p:sp>
            <p:nvSpPr>
              <p:cNvPr id="1183" name="Google Shape;1183;p20"/>
              <p:cNvSpPr/>
              <p:nvPr/>
            </p:nvSpPr>
            <p:spPr>
              <a:xfrm>
                <a:off x="2925" y="2976"/>
                <a:ext cx="501" cy="139"/>
              </a:xfrm>
              <a:prstGeom prst="rect">
                <a:avLst/>
              </a:prstGeom>
              <a:solidFill>
                <a:srgbClr val="99CCFF"/>
              </a:solidFill>
              <a:ln w="9525" cap="sq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0000" tIns="46800" rIns="90000" bIns="468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Times New Roman"/>
                  <a:buNone/>
                </a:pPr>
                <a:r>
                  <a:rPr lang="es-AR" sz="12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Código</a:t>
                </a:r>
                <a:endParaRPr/>
              </a:p>
            </p:txBody>
          </p:sp>
        </p:grpSp>
      </p:grpSp>
      <p:sp>
        <p:nvSpPr>
          <p:cNvPr id="1184" name="Google Shape;1184;p20"/>
          <p:cNvSpPr/>
          <p:nvPr/>
        </p:nvSpPr>
        <p:spPr>
          <a:xfrm>
            <a:off x="4010025" y="1268413"/>
            <a:ext cx="719138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99FF"/>
              </a:buClr>
              <a:buSzPts val="1400"/>
              <a:buFont typeface="Times New Roman"/>
              <a:buNone/>
            </a:pPr>
            <a:r>
              <a:rPr lang="es-AR" sz="1400" b="1">
                <a:solidFill>
                  <a:srgbClr val="3399FF"/>
                </a:solidFill>
                <a:latin typeface="Arial"/>
                <a:ea typeface="Arial"/>
                <a:cs typeface="Arial"/>
                <a:sym typeface="Arial"/>
              </a:rPr>
              <a:t>0001</a:t>
            </a:r>
            <a:endParaRPr/>
          </a:p>
        </p:txBody>
      </p:sp>
      <p:sp>
        <p:nvSpPr>
          <p:cNvPr id="1185" name="Google Shape;1185;p20"/>
          <p:cNvSpPr/>
          <p:nvPr/>
        </p:nvSpPr>
        <p:spPr>
          <a:xfrm>
            <a:off x="4010025" y="1484313"/>
            <a:ext cx="719138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99FF"/>
              </a:buClr>
              <a:buSzPts val="1400"/>
              <a:buFont typeface="Times New Roman"/>
              <a:buNone/>
            </a:pPr>
            <a:r>
              <a:rPr lang="es-AR" sz="1400" b="1">
                <a:solidFill>
                  <a:srgbClr val="3399FF"/>
                </a:solidFill>
                <a:latin typeface="Arial"/>
                <a:ea typeface="Arial"/>
                <a:cs typeface="Arial"/>
                <a:sym typeface="Arial"/>
              </a:rPr>
              <a:t>0002</a:t>
            </a:r>
            <a:endParaRPr/>
          </a:p>
        </p:txBody>
      </p:sp>
      <p:sp>
        <p:nvSpPr>
          <p:cNvPr id="1186" name="Google Shape;1186;p20"/>
          <p:cNvSpPr/>
          <p:nvPr/>
        </p:nvSpPr>
        <p:spPr>
          <a:xfrm>
            <a:off x="4010025" y="1700213"/>
            <a:ext cx="719138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99FF"/>
              </a:buClr>
              <a:buSzPts val="1400"/>
              <a:buFont typeface="Times New Roman"/>
              <a:buNone/>
            </a:pPr>
            <a:r>
              <a:rPr lang="es-AR" sz="1400" b="1">
                <a:solidFill>
                  <a:srgbClr val="3399FF"/>
                </a:solidFill>
                <a:latin typeface="Arial"/>
                <a:ea typeface="Arial"/>
                <a:cs typeface="Arial"/>
                <a:sym typeface="Arial"/>
              </a:rPr>
              <a:t>0003</a:t>
            </a:r>
            <a:endParaRPr/>
          </a:p>
        </p:txBody>
      </p:sp>
      <p:sp>
        <p:nvSpPr>
          <p:cNvPr id="1187" name="Google Shape;1187;p20"/>
          <p:cNvSpPr/>
          <p:nvPr/>
        </p:nvSpPr>
        <p:spPr>
          <a:xfrm>
            <a:off x="4010025" y="1917700"/>
            <a:ext cx="719138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99FF"/>
              </a:buClr>
              <a:buSzPts val="1400"/>
              <a:buFont typeface="Times New Roman"/>
              <a:buNone/>
            </a:pPr>
            <a:r>
              <a:rPr lang="es-AR" sz="1400" b="1">
                <a:solidFill>
                  <a:srgbClr val="3399FF"/>
                </a:solidFill>
                <a:latin typeface="Arial"/>
                <a:ea typeface="Arial"/>
                <a:cs typeface="Arial"/>
                <a:sym typeface="Arial"/>
              </a:rPr>
              <a:t>0004</a:t>
            </a:r>
            <a:endParaRPr/>
          </a:p>
        </p:txBody>
      </p:sp>
      <p:sp>
        <p:nvSpPr>
          <p:cNvPr id="1188" name="Google Shape;1188;p20"/>
          <p:cNvSpPr/>
          <p:nvPr/>
        </p:nvSpPr>
        <p:spPr>
          <a:xfrm>
            <a:off x="4010025" y="2133600"/>
            <a:ext cx="719138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99FF"/>
              </a:buClr>
              <a:buSzPts val="1400"/>
              <a:buFont typeface="Times New Roman"/>
              <a:buNone/>
            </a:pPr>
            <a:r>
              <a:rPr lang="es-AR" sz="1400" b="1">
                <a:solidFill>
                  <a:srgbClr val="3399FF"/>
                </a:solidFill>
                <a:latin typeface="Arial"/>
                <a:ea typeface="Arial"/>
                <a:cs typeface="Arial"/>
                <a:sym typeface="Arial"/>
              </a:rPr>
              <a:t>0005</a:t>
            </a:r>
            <a:endParaRPr/>
          </a:p>
        </p:txBody>
      </p:sp>
      <p:sp>
        <p:nvSpPr>
          <p:cNvPr id="1189" name="Google Shape;1189;p20"/>
          <p:cNvSpPr/>
          <p:nvPr/>
        </p:nvSpPr>
        <p:spPr>
          <a:xfrm>
            <a:off x="4010025" y="2349500"/>
            <a:ext cx="719138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99FF"/>
              </a:buClr>
              <a:buSzPts val="1400"/>
              <a:buFont typeface="Times New Roman"/>
              <a:buNone/>
            </a:pPr>
            <a:r>
              <a:rPr lang="es-AR" sz="1400" b="1">
                <a:solidFill>
                  <a:srgbClr val="3399FF"/>
                </a:solidFill>
                <a:latin typeface="Arial"/>
                <a:ea typeface="Arial"/>
                <a:cs typeface="Arial"/>
                <a:sym typeface="Arial"/>
              </a:rPr>
              <a:t>0006</a:t>
            </a:r>
            <a:endParaRPr/>
          </a:p>
        </p:txBody>
      </p:sp>
      <p:sp>
        <p:nvSpPr>
          <p:cNvPr id="1190" name="Google Shape;1190;p20"/>
          <p:cNvSpPr/>
          <p:nvPr/>
        </p:nvSpPr>
        <p:spPr>
          <a:xfrm>
            <a:off x="4010025" y="2565400"/>
            <a:ext cx="719138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99FF"/>
              </a:buClr>
              <a:buSzPts val="1400"/>
              <a:buFont typeface="Times New Roman"/>
              <a:buNone/>
            </a:pPr>
            <a:r>
              <a:rPr lang="es-AR" sz="1400" b="1">
                <a:solidFill>
                  <a:srgbClr val="3399FF"/>
                </a:solidFill>
                <a:latin typeface="Arial"/>
                <a:ea typeface="Arial"/>
                <a:cs typeface="Arial"/>
                <a:sym typeface="Arial"/>
              </a:rPr>
              <a:t>0007</a:t>
            </a:r>
            <a:endParaRPr/>
          </a:p>
        </p:txBody>
      </p:sp>
      <p:sp>
        <p:nvSpPr>
          <p:cNvPr id="1191" name="Google Shape;1191;p20"/>
          <p:cNvSpPr/>
          <p:nvPr/>
        </p:nvSpPr>
        <p:spPr>
          <a:xfrm>
            <a:off x="4010025" y="2781300"/>
            <a:ext cx="719138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99FF"/>
              </a:buClr>
              <a:buSzPts val="1400"/>
              <a:buFont typeface="Times New Roman"/>
              <a:buNone/>
            </a:pPr>
            <a:r>
              <a:rPr lang="es-AR" sz="1400" b="1">
                <a:solidFill>
                  <a:srgbClr val="3399FF"/>
                </a:solidFill>
                <a:latin typeface="Arial"/>
                <a:ea typeface="Arial"/>
                <a:cs typeface="Arial"/>
                <a:sym typeface="Arial"/>
              </a:rPr>
              <a:t>0008</a:t>
            </a:r>
            <a:endParaRPr/>
          </a:p>
        </p:txBody>
      </p:sp>
      <p:sp>
        <p:nvSpPr>
          <p:cNvPr id="1192" name="Google Shape;1192;p20"/>
          <p:cNvSpPr/>
          <p:nvPr/>
        </p:nvSpPr>
        <p:spPr>
          <a:xfrm>
            <a:off x="4010025" y="3860800"/>
            <a:ext cx="719138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99FF"/>
              </a:buClr>
              <a:buSzPts val="1400"/>
              <a:buFont typeface="Times New Roman"/>
              <a:buNone/>
            </a:pPr>
            <a:r>
              <a:rPr lang="es-AR" sz="1400" b="1">
                <a:solidFill>
                  <a:srgbClr val="3399FF"/>
                </a:solidFill>
                <a:latin typeface="Arial"/>
                <a:ea typeface="Arial"/>
                <a:cs typeface="Arial"/>
                <a:sym typeface="Arial"/>
              </a:rPr>
              <a:t>2000</a:t>
            </a:r>
            <a:endParaRPr/>
          </a:p>
        </p:txBody>
      </p:sp>
      <p:sp>
        <p:nvSpPr>
          <p:cNvPr id="1193" name="Google Shape;1193;p20"/>
          <p:cNvSpPr/>
          <p:nvPr/>
        </p:nvSpPr>
        <p:spPr>
          <a:xfrm>
            <a:off x="4010025" y="4076700"/>
            <a:ext cx="719138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99FF"/>
              </a:buClr>
              <a:buSzPts val="1400"/>
              <a:buFont typeface="Times New Roman"/>
              <a:buNone/>
            </a:pPr>
            <a:r>
              <a:rPr lang="es-AR" sz="1400" b="1">
                <a:solidFill>
                  <a:srgbClr val="3399FF"/>
                </a:solidFill>
                <a:latin typeface="Arial"/>
                <a:ea typeface="Arial"/>
                <a:cs typeface="Arial"/>
                <a:sym typeface="Arial"/>
              </a:rPr>
              <a:t>2001</a:t>
            </a:r>
            <a:endParaRPr/>
          </a:p>
        </p:txBody>
      </p:sp>
      <p:sp>
        <p:nvSpPr>
          <p:cNvPr id="1194" name="Google Shape;1194;p20"/>
          <p:cNvSpPr/>
          <p:nvPr/>
        </p:nvSpPr>
        <p:spPr>
          <a:xfrm>
            <a:off x="4010025" y="4292600"/>
            <a:ext cx="719138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99FF"/>
              </a:buClr>
              <a:buSzPts val="1400"/>
              <a:buFont typeface="Times New Roman"/>
              <a:buNone/>
            </a:pPr>
            <a:r>
              <a:rPr lang="es-AR" sz="1400" b="1">
                <a:solidFill>
                  <a:srgbClr val="3399FF"/>
                </a:solidFill>
                <a:latin typeface="Arial"/>
                <a:ea typeface="Arial"/>
                <a:cs typeface="Arial"/>
                <a:sym typeface="Arial"/>
              </a:rPr>
              <a:t>2002</a:t>
            </a:r>
            <a:endParaRPr/>
          </a:p>
        </p:txBody>
      </p:sp>
      <p:grpSp>
        <p:nvGrpSpPr>
          <p:cNvPr id="1195" name="Google Shape;1195;p20"/>
          <p:cNvGrpSpPr/>
          <p:nvPr/>
        </p:nvGrpSpPr>
        <p:grpSpPr>
          <a:xfrm>
            <a:off x="7031038" y="4724400"/>
            <a:ext cx="2381250" cy="508000"/>
            <a:chOff x="3469" y="2976"/>
            <a:chExt cx="1500" cy="320"/>
          </a:xfrm>
        </p:grpSpPr>
        <p:sp>
          <p:nvSpPr>
            <p:cNvPr id="1196" name="Google Shape;1196;p20"/>
            <p:cNvSpPr/>
            <p:nvPr/>
          </p:nvSpPr>
          <p:spPr>
            <a:xfrm>
              <a:off x="3469" y="3158"/>
              <a:ext cx="1500" cy="138"/>
            </a:xfrm>
            <a:prstGeom prst="rect">
              <a:avLst/>
            </a:prstGeom>
            <a:noFill/>
            <a:ln w="9525" cap="sq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Times New Roman"/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mov</a:t>
              </a:r>
              <a:r>
                <a:rPr lang="es-AR" sz="18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A,[dirección]</a:t>
              </a:r>
              <a:endParaRPr/>
            </a:p>
          </p:txBody>
        </p:sp>
        <p:sp>
          <p:nvSpPr>
            <p:cNvPr id="1197" name="Google Shape;1197;p20"/>
            <p:cNvSpPr/>
            <p:nvPr/>
          </p:nvSpPr>
          <p:spPr>
            <a:xfrm>
              <a:off x="3469" y="2976"/>
              <a:ext cx="1500" cy="138"/>
            </a:xfrm>
            <a:prstGeom prst="rect">
              <a:avLst/>
            </a:prstGeom>
            <a:solidFill>
              <a:srgbClr val="99CCFF"/>
            </a:solidFill>
            <a:ln w="9525" cap="sq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Times New Roman"/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Mnemónico</a:t>
              </a:r>
              <a:endParaRPr/>
            </a:p>
          </p:txBody>
        </p:sp>
      </p:grpSp>
      <p:sp>
        <p:nvSpPr>
          <p:cNvPr id="1198" name="Google Shape;1198;p20"/>
          <p:cNvSpPr/>
          <p:nvPr/>
        </p:nvSpPr>
        <p:spPr>
          <a:xfrm>
            <a:off x="7031038" y="5302250"/>
            <a:ext cx="2449512" cy="287338"/>
          </a:xfrm>
          <a:prstGeom prst="rect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lang="es-AR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A,[dirección]</a:t>
            </a:r>
            <a:endParaRPr/>
          </a:p>
        </p:txBody>
      </p:sp>
      <p:sp>
        <p:nvSpPr>
          <p:cNvPr id="1199" name="Google Shape;1199;p20"/>
          <p:cNvSpPr/>
          <p:nvPr/>
        </p:nvSpPr>
        <p:spPr>
          <a:xfrm>
            <a:off x="7031038" y="5589589"/>
            <a:ext cx="2449512" cy="287337"/>
          </a:xfrm>
          <a:prstGeom prst="rect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Times New Roman"/>
              <a:buNone/>
            </a:pPr>
            <a:r>
              <a:rPr lang="es-AR" sz="12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mov [dirección],A</a:t>
            </a:r>
            <a:endParaRPr/>
          </a:p>
        </p:txBody>
      </p:sp>
      <p:grpSp>
        <p:nvGrpSpPr>
          <p:cNvPr id="1200" name="Google Shape;1200;p20"/>
          <p:cNvGrpSpPr/>
          <p:nvPr/>
        </p:nvGrpSpPr>
        <p:grpSpPr>
          <a:xfrm>
            <a:off x="4945064" y="1773238"/>
            <a:ext cx="1825625" cy="508000"/>
            <a:chOff x="2155" y="1117"/>
            <a:chExt cx="1150" cy="320"/>
          </a:xfrm>
        </p:grpSpPr>
        <p:sp>
          <p:nvSpPr>
            <p:cNvPr id="1201" name="Google Shape;1201;p20"/>
            <p:cNvSpPr/>
            <p:nvPr/>
          </p:nvSpPr>
          <p:spPr>
            <a:xfrm>
              <a:off x="2155" y="1118"/>
              <a:ext cx="2" cy="319"/>
            </a:xfrm>
            <a:prstGeom prst="rightBrace">
              <a:avLst>
                <a:gd name="adj1" fmla="val 1329167"/>
                <a:gd name="adj2" fmla="val 50000"/>
              </a:avLst>
            </a:prstGeom>
            <a:noFill/>
            <a:ln w="9525" cap="sq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20"/>
            <p:cNvSpPr txBox="1"/>
            <p:nvPr/>
          </p:nvSpPr>
          <p:spPr>
            <a:xfrm>
              <a:off x="2175" y="1117"/>
              <a:ext cx="1130" cy="2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r>
                <a:rPr lang="es-A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add </a:t>
              </a:r>
              <a:r>
                <a:rPr lang="es-AR" sz="1800" b="1">
                  <a:solidFill>
                    <a:srgbClr val="00664C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r>
                <a:rPr lang="es-AR" sz="1800" b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s-A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</a:t>
              </a:r>
              <a:r>
                <a:rPr lang="es-AR" sz="1800" b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es-A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s-AR" sz="1800" b="1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2001</a:t>
              </a:r>
              <a:r>
                <a:rPr lang="es-A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s-AR" sz="1800" b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]</a:t>
              </a:r>
              <a:endParaRPr/>
            </a:p>
          </p:txBody>
        </p:sp>
      </p:grpSp>
      <p:grpSp>
        <p:nvGrpSpPr>
          <p:cNvPr id="1203" name="Google Shape;1203;p20"/>
          <p:cNvGrpSpPr/>
          <p:nvPr/>
        </p:nvGrpSpPr>
        <p:grpSpPr>
          <a:xfrm>
            <a:off x="4951413" y="2420938"/>
            <a:ext cx="1866899" cy="508000"/>
            <a:chOff x="2159" y="1525"/>
            <a:chExt cx="1176" cy="320"/>
          </a:xfrm>
        </p:grpSpPr>
        <p:sp>
          <p:nvSpPr>
            <p:cNvPr id="1204" name="Google Shape;1204;p20"/>
            <p:cNvSpPr/>
            <p:nvPr/>
          </p:nvSpPr>
          <p:spPr>
            <a:xfrm>
              <a:off x="2159" y="1526"/>
              <a:ext cx="2" cy="319"/>
            </a:xfrm>
            <a:prstGeom prst="rightBrace">
              <a:avLst>
                <a:gd name="adj1" fmla="val 1329167"/>
                <a:gd name="adj2" fmla="val 50000"/>
              </a:avLst>
            </a:prstGeom>
            <a:noFill/>
            <a:ln w="9525" cap="sq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20"/>
            <p:cNvSpPr txBox="1"/>
            <p:nvPr/>
          </p:nvSpPr>
          <p:spPr>
            <a:xfrm>
              <a:off x="2160" y="1525"/>
              <a:ext cx="1175" cy="2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r>
                <a:rPr lang="es-A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mov </a:t>
              </a:r>
              <a:r>
                <a:rPr lang="es-AR" sz="1800" b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es-A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s-AR" sz="1800" b="1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2002</a:t>
              </a:r>
              <a:r>
                <a:rPr lang="es-A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s-AR" sz="1800" b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] </a:t>
              </a:r>
              <a:r>
                <a:rPr lang="es-A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</a:t>
              </a:r>
              <a:r>
                <a:rPr lang="es-AR" sz="1800" b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s-AR" sz="1800" b="1">
                  <a:solidFill>
                    <a:srgbClr val="00664C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endParaRPr/>
            </a:p>
          </p:txBody>
        </p:sp>
      </p:grpSp>
      <p:grpSp>
        <p:nvGrpSpPr>
          <p:cNvPr id="1206" name="Google Shape;1206;p20"/>
          <p:cNvGrpSpPr/>
          <p:nvPr/>
        </p:nvGrpSpPr>
        <p:grpSpPr>
          <a:xfrm>
            <a:off x="7142164" y="1190627"/>
            <a:ext cx="1216025" cy="436563"/>
            <a:chOff x="3539" y="750"/>
            <a:chExt cx="766" cy="275"/>
          </a:xfrm>
        </p:grpSpPr>
        <p:sp>
          <p:nvSpPr>
            <p:cNvPr id="1207" name="Google Shape;1207;p20"/>
            <p:cNvSpPr txBox="1"/>
            <p:nvPr/>
          </p:nvSpPr>
          <p:spPr>
            <a:xfrm>
              <a:off x="3539" y="791"/>
              <a:ext cx="766" cy="2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r>
                <a:rPr lang="es-A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mov </a:t>
              </a:r>
              <a:r>
                <a:rPr lang="es-AR" sz="1800" b="1">
                  <a:solidFill>
                    <a:srgbClr val="00664C"/>
                  </a:solidFill>
                  <a:latin typeface="Arial"/>
                  <a:ea typeface="Arial"/>
                  <a:cs typeface="Arial"/>
                  <a:sym typeface="Arial"/>
                </a:rPr>
                <a:t>A</a:t>
              </a:r>
              <a:r>
                <a:rPr lang="es-AR" sz="1800" b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s-A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, X</a:t>
              </a:r>
              <a:endParaRPr/>
            </a:p>
          </p:txBody>
        </p:sp>
        <p:cxnSp>
          <p:nvCxnSpPr>
            <p:cNvPr id="1208" name="Google Shape;1208;p20"/>
            <p:cNvCxnSpPr/>
            <p:nvPr/>
          </p:nvCxnSpPr>
          <p:spPr>
            <a:xfrm>
              <a:off x="3878" y="750"/>
              <a:ext cx="320" cy="0"/>
            </a:xfrm>
            <a:prstGeom prst="straightConnector1">
              <a:avLst/>
            </a:prstGeom>
            <a:noFill/>
            <a:ln w="28425" cap="sq" cmpd="sng">
              <a:solidFill>
                <a:srgbClr val="000000"/>
              </a:solidFill>
              <a:prstDash val="solid"/>
              <a:miter lim="800000"/>
              <a:headEnd type="triangle" w="med" len="med"/>
              <a:tailEnd type="none" w="med" len="med"/>
            </a:ln>
          </p:spPr>
        </p:cxnSp>
      </p:grpSp>
      <p:sp>
        <p:nvSpPr>
          <p:cNvPr id="1209" name="Google Shape;1209;p20"/>
          <p:cNvSpPr txBox="1"/>
          <p:nvPr/>
        </p:nvSpPr>
        <p:spPr>
          <a:xfrm>
            <a:off x="7145339" y="1838325"/>
            <a:ext cx="1146175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</a:t>
            </a:r>
            <a:r>
              <a:rPr lang="es-AR" sz="1800" b="1">
                <a:solidFill>
                  <a:srgbClr val="00664C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s-AR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Y</a:t>
            </a:r>
            <a:endParaRPr/>
          </a:p>
        </p:txBody>
      </p:sp>
      <p:sp>
        <p:nvSpPr>
          <p:cNvPr id="1210" name="Google Shape;1210;p20"/>
          <p:cNvSpPr txBox="1"/>
          <p:nvPr/>
        </p:nvSpPr>
        <p:spPr>
          <a:xfrm>
            <a:off x="7143750" y="2486025"/>
            <a:ext cx="1201738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mov Z ,</a:t>
            </a:r>
            <a:r>
              <a:rPr lang="es-AR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AR" sz="1800" b="1">
                <a:solidFill>
                  <a:srgbClr val="00664C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</p:txBody>
      </p:sp>
      <p:grpSp>
        <p:nvGrpSpPr>
          <p:cNvPr id="1211" name="Google Shape;1211;p20"/>
          <p:cNvGrpSpPr/>
          <p:nvPr/>
        </p:nvGrpSpPr>
        <p:grpSpPr>
          <a:xfrm>
            <a:off x="4945064" y="692150"/>
            <a:ext cx="1887538" cy="3379788"/>
            <a:chOff x="2155" y="436"/>
            <a:chExt cx="1189" cy="2129"/>
          </a:xfrm>
        </p:grpSpPr>
        <p:grpSp>
          <p:nvGrpSpPr>
            <p:cNvPr id="1212" name="Google Shape;1212;p20"/>
            <p:cNvGrpSpPr/>
            <p:nvPr/>
          </p:nvGrpSpPr>
          <p:grpSpPr>
            <a:xfrm>
              <a:off x="2155" y="709"/>
              <a:ext cx="1189" cy="1856"/>
              <a:chOff x="2155" y="709"/>
              <a:chExt cx="1189" cy="1856"/>
            </a:xfrm>
          </p:grpSpPr>
          <p:grpSp>
            <p:nvGrpSpPr>
              <p:cNvPr id="1213" name="Google Shape;1213;p20"/>
              <p:cNvGrpSpPr/>
              <p:nvPr/>
            </p:nvGrpSpPr>
            <p:grpSpPr>
              <a:xfrm>
                <a:off x="2155" y="709"/>
                <a:ext cx="1189" cy="319"/>
                <a:chOff x="2155" y="709"/>
                <a:chExt cx="1189" cy="319"/>
              </a:xfrm>
            </p:grpSpPr>
            <p:sp>
              <p:nvSpPr>
                <p:cNvPr id="1214" name="Google Shape;1214;p20"/>
                <p:cNvSpPr txBox="1"/>
                <p:nvPr/>
              </p:nvSpPr>
              <p:spPr>
                <a:xfrm>
                  <a:off x="2174" y="750"/>
                  <a:ext cx="1170" cy="23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0000" tIns="46800" rIns="90000" bIns="468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Times New Roman"/>
                    <a:buNone/>
                  </a:pPr>
                  <a:r>
                    <a:rPr lang="es-AR" sz="1800" b="1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mov </a:t>
                  </a:r>
                  <a:r>
                    <a:rPr lang="es-AR" sz="1800" b="1">
                      <a:solidFill>
                        <a:srgbClr val="00664C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A</a:t>
                  </a:r>
                  <a:r>
                    <a:rPr lang="es-AR" sz="1800" b="1">
                      <a:solidFill>
                        <a:srgbClr val="FF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s-AR" sz="1800" b="1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, </a:t>
                  </a:r>
                  <a:r>
                    <a:rPr lang="es-AR" sz="1800" b="1">
                      <a:solidFill>
                        <a:srgbClr val="FF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[</a:t>
                  </a:r>
                  <a:r>
                    <a:rPr lang="es-AR" sz="1800" b="1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s-AR" sz="1800" b="1">
                      <a:solidFill>
                        <a:srgbClr val="0000FF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2000</a:t>
                  </a:r>
                  <a:r>
                    <a:rPr lang="es-AR" sz="1800" b="1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 </a:t>
                  </a:r>
                  <a:r>
                    <a:rPr lang="es-AR" sz="1800" b="1">
                      <a:solidFill>
                        <a:srgbClr val="FF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]</a:t>
                  </a:r>
                  <a:endParaRPr/>
                </a:p>
              </p:txBody>
            </p:sp>
            <p:sp>
              <p:nvSpPr>
                <p:cNvPr id="1215" name="Google Shape;1215;p20"/>
                <p:cNvSpPr/>
                <p:nvPr/>
              </p:nvSpPr>
              <p:spPr>
                <a:xfrm>
                  <a:off x="2155" y="709"/>
                  <a:ext cx="2" cy="319"/>
                </a:xfrm>
                <a:prstGeom prst="rightBrace">
                  <a:avLst>
                    <a:gd name="adj1" fmla="val 1329167"/>
                    <a:gd name="adj2" fmla="val 50000"/>
                  </a:avLst>
                </a:prstGeom>
                <a:noFill/>
                <a:ln w="9525" cap="sq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216" name="Google Shape;1216;p20"/>
              <p:cNvSpPr/>
              <p:nvPr/>
            </p:nvSpPr>
            <p:spPr>
              <a:xfrm>
                <a:off x="2225" y="1888"/>
                <a:ext cx="955" cy="677"/>
              </a:xfrm>
              <a:prstGeom prst="horizontalScroll">
                <a:avLst>
                  <a:gd name="adj" fmla="val 12500"/>
                </a:avLst>
              </a:prstGeom>
              <a:noFill/>
              <a:ln w="25550" cap="sq" cmpd="sng">
                <a:solidFill>
                  <a:srgbClr val="00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0000" tIns="46800" rIns="90000" bIns="468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Times New Roman"/>
                  <a:buNone/>
                </a:pPr>
                <a:r>
                  <a:rPr lang="es-AR" sz="18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Convención</a:t>
                </a:r>
                <a:endParaRPr/>
              </a:p>
            </p:txBody>
          </p:sp>
        </p:grpSp>
        <p:grpSp>
          <p:nvGrpSpPr>
            <p:cNvPr id="1217" name="Google Shape;1217;p20"/>
            <p:cNvGrpSpPr/>
            <p:nvPr/>
          </p:nvGrpSpPr>
          <p:grpSpPr>
            <a:xfrm>
              <a:off x="2336" y="436"/>
              <a:ext cx="955" cy="234"/>
              <a:chOff x="2336" y="436"/>
              <a:chExt cx="955" cy="234"/>
            </a:xfrm>
          </p:grpSpPr>
          <p:cxnSp>
            <p:nvCxnSpPr>
              <p:cNvPr id="1218" name="Google Shape;1218;p20"/>
              <p:cNvCxnSpPr/>
              <p:nvPr/>
            </p:nvCxnSpPr>
            <p:spPr>
              <a:xfrm>
                <a:off x="2542" y="669"/>
                <a:ext cx="320" cy="0"/>
              </a:xfrm>
              <a:prstGeom prst="straightConnector1">
                <a:avLst/>
              </a:prstGeom>
              <a:noFill/>
              <a:ln w="28425" cap="sq" cmpd="sng">
                <a:solidFill>
                  <a:srgbClr val="000000"/>
                </a:solidFill>
                <a:prstDash val="solid"/>
                <a:miter lim="800000"/>
                <a:headEnd type="triangle" w="med" len="med"/>
                <a:tailEnd type="none" w="med" len="med"/>
              </a:ln>
            </p:spPr>
          </p:cxnSp>
          <p:sp>
            <p:nvSpPr>
              <p:cNvPr id="1219" name="Google Shape;1219;p20"/>
              <p:cNvSpPr txBox="1"/>
              <p:nvPr/>
            </p:nvSpPr>
            <p:spPr>
              <a:xfrm>
                <a:off x="2336" y="436"/>
                <a:ext cx="955" cy="2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6800" rIns="90000" bIns="468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AR" sz="18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asignación</a:t>
                </a:r>
                <a:endParaRPr/>
              </a:p>
            </p:txBody>
          </p:sp>
        </p:grpSp>
      </p:grpSp>
      <p:grpSp>
        <p:nvGrpSpPr>
          <p:cNvPr id="1220" name="Google Shape;1220;p20"/>
          <p:cNvGrpSpPr/>
          <p:nvPr/>
        </p:nvGrpSpPr>
        <p:grpSpPr>
          <a:xfrm>
            <a:off x="8543925" y="1341439"/>
            <a:ext cx="1733550" cy="1298575"/>
            <a:chOff x="4422" y="845"/>
            <a:chExt cx="1092" cy="818"/>
          </a:xfrm>
        </p:grpSpPr>
        <p:sp>
          <p:nvSpPr>
            <p:cNvPr id="1221" name="Google Shape;1221;p20"/>
            <p:cNvSpPr/>
            <p:nvPr/>
          </p:nvSpPr>
          <p:spPr>
            <a:xfrm>
              <a:off x="4422" y="845"/>
              <a:ext cx="3" cy="818"/>
            </a:xfrm>
            <a:prstGeom prst="rightBrace">
              <a:avLst>
                <a:gd name="adj1" fmla="val 2272222"/>
                <a:gd name="adj2" fmla="val 50000"/>
              </a:avLst>
            </a:prstGeom>
            <a:noFill/>
            <a:ln w="9525" cap="sq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22" name="Google Shape;1222;p20"/>
            <p:cNvGrpSpPr/>
            <p:nvPr/>
          </p:nvGrpSpPr>
          <p:grpSpPr>
            <a:xfrm>
              <a:off x="4558" y="890"/>
              <a:ext cx="956" cy="551"/>
              <a:chOff x="4558" y="890"/>
              <a:chExt cx="956" cy="551"/>
            </a:xfrm>
          </p:grpSpPr>
          <p:sp>
            <p:nvSpPr>
              <p:cNvPr id="1223" name="Google Shape;1223;p20"/>
              <p:cNvSpPr txBox="1"/>
              <p:nvPr/>
            </p:nvSpPr>
            <p:spPr>
              <a:xfrm>
                <a:off x="4696" y="1207"/>
                <a:ext cx="812" cy="2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6800" rIns="90000" bIns="468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Times New Roman"/>
                  <a:buNone/>
                </a:pPr>
                <a:r>
                  <a:rPr lang="es-AR" sz="18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Z = X + Y ;</a:t>
                </a:r>
                <a:endParaRPr/>
              </a:p>
            </p:txBody>
          </p:sp>
          <p:cxnSp>
            <p:nvCxnSpPr>
              <p:cNvPr id="1224" name="Google Shape;1224;p20"/>
              <p:cNvCxnSpPr/>
              <p:nvPr/>
            </p:nvCxnSpPr>
            <p:spPr>
              <a:xfrm>
                <a:off x="4744" y="1162"/>
                <a:ext cx="320" cy="0"/>
              </a:xfrm>
              <a:prstGeom prst="straightConnector1">
                <a:avLst/>
              </a:prstGeom>
              <a:noFill/>
              <a:ln w="28425" cap="sq" cmpd="sng">
                <a:solidFill>
                  <a:srgbClr val="000000"/>
                </a:solidFill>
                <a:prstDash val="solid"/>
                <a:miter lim="800000"/>
                <a:headEnd type="triangle" w="med" len="med"/>
                <a:tailEnd type="none" w="med" len="med"/>
              </a:ln>
            </p:spPr>
          </p:cxnSp>
          <p:sp>
            <p:nvSpPr>
              <p:cNvPr id="1225" name="Google Shape;1225;p20"/>
              <p:cNvSpPr txBox="1"/>
              <p:nvPr/>
            </p:nvSpPr>
            <p:spPr>
              <a:xfrm>
                <a:off x="4558" y="890"/>
                <a:ext cx="956" cy="2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6800" rIns="90000" bIns="468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AR" sz="18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asignación</a:t>
                </a:r>
                <a:endParaRPr/>
              </a:p>
            </p:txBody>
          </p:sp>
        </p:grpSp>
      </p:grpSp>
      <p:grpSp>
        <p:nvGrpSpPr>
          <p:cNvPr id="1226" name="Google Shape;1226;p20"/>
          <p:cNvGrpSpPr/>
          <p:nvPr/>
        </p:nvGrpSpPr>
        <p:grpSpPr>
          <a:xfrm>
            <a:off x="7046915" y="2997200"/>
            <a:ext cx="1417638" cy="1227138"/>
            <a:chOff x="3479" y="1888"/>
            <a:chExt cx="893" cy="773"/>
          </a:xfrm>
        </p:grpSpPr>
        <p:sp>
          <p:nvSpPr>
            <p:cNvPr id="1227" name="Google Shape;1227;p20"/>
            <p:cNvSpPr txBox="1"/>
            <p:nvPr/>
          </p:nvSpPr>
          <p:spPr>
            <a:xfrm>
              <a:off x="3479" y="1979"/>
              <a:ext cx="878" cy="2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r>
                <a:rPr lang="es-A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X ≡ </a:t>
              </a:r>
              <a:r>
                <a:rPr lang="es-AR" sz="1800" b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es-A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s-AR" sz="1800" b="1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2000</a:t>
              </a:r>
              <a:r>
                <a:rPr lang="es-A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s-AR" sz="1800" b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]</a:t>
              </a:r>
              <a:endParaRPr/>
            </a:p>
          </p:txBody>
        </p:sp>
        <p:sp>
          <p:nvSpPr>
            <p:cNvPr id="1228" name="Google Shape;1228;p20"/>
            <p:cNvSpPr txBox="1"/>
            <p:nvPr/>
          </p:nvSpPr>
          <p:spPr>
            <a:xfrm>
              <a:off x="3480" y="2160"/>
              <a:ext cx="875" cy="2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r>
                <a:rPr lang="es-A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Y ≡ </a:t>
              </a:r>
              <a:r>
                <a:rPr lang="es-AR" sz="1800" b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es-A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s-AR" sz="1800" b="1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2001</a:t>
              </a:r>
              <a:r>
                <a:rPr lang="es-A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s-AR" sz="1800" b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]</a:t>
              </a:r>
              <a:endParaRPr/>
            </a:p>
          </p:txBody>
        </p:sp>
        <p:sp>
          <p:nvSpPr>
            <p:cNvPr id="1229" name="Google Shape;1229;p20"/>
            <p:cNvSpPr txBox="1"/>
            <p:nvPr/>
          </p:nvSpPr>
          <p:spPr>
            <a:xfrm>
              <a:off x="3502" y="2341"/>
              <a:ext cx="870" cy="2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r>
                <a:rPr lang="es-A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Z ≡ </a:t>
              </a:r>
              <a:r>
                <a:rPr lang="es-AR" sz="1800" b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[</a:t>
              </a:r>
              <a:r>
                <a:rPr lang="es-A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s-AR" sz="1800" b="1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2002</a:t>
              </a:r>
              <a:r>
                <a:rPr lang="es-A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lang="es-AR" sz="1800" b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]</a:t>
              </a:r>
              <a:endParaRPr/>
            </a:p>
          </p:txBody>
        </p:sp>
        <p:sp>
          <p:nvSpPr>
            <p:cNvPr id="1230" name="Google Shape;1230;p20"/>
            <p:cNvSpPr/>
            <p:nvPr/>
          </p:nvSpPr>
          <p:spPr>
            <a:xfrm>
              <a:off x="3515" y="1888"/>
              <a:ext cx="138" cy="773"/>
            </a:xfrm>
            <a:prstGeom prst="ellipse">
              <a:avLst/>
            </a:prstGeom>
            <a:noFill/>
            <a:ln w="9525" cap="sq" cmpd="sng">
              <a:solidFill>
                <a:srgbClr val="000000"/>
              </a:solidFill>
              <a:prstDash val="lgDash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31" name="Google Shape;1231;p20"/>
          <p:cNvGrpSpPr/>
          <p:nvPr/>
        </p:nvGrpSpPr>
        <p:grpSpPr>
          <a:xfrm>
            <a:off x="7391400" y="3213100"/>
            <a:ext cx="3079750" cy="1227138"/>
            <a:chOff x="3696" y="2024"/>
            <a:chExt cx="1940" cy="773"/>
          </a:xfrm>
        </p:grpSpPr>
        <p:sp>
          <p:nvSpPr>
            <p:cNvPr id="1232" name="Google Shape;1232;p20"/>
            <p:cNvSpPr/>
            <p:nvPr/>
          </p:nvSpPr>
          <p:spPr>
            <a:xfrm>
              <a:off x="4422" y="2024"/>
              <a:ext cx="1214" cy="773"/>
            </a:xfrm>
            <a:prstGeom prst="irregularSeal2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r>
                <a:rPr lang="es-A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variables</a:t>
              </a:r>
              <a:endParaRPr/>
            </a:p>
          </p:txBody>
        </p:sp>
        <p:cxnSp>
          <p:nvCxnSpPr>
            <p:cNvPr id="1233" name="Google Shape;1233;p20"/>
            <p:cNvCxnSpPr/>
            <p:nvPr/>
          </p:nvCxnSpPr>
          <p:spPr>
            <a:xfrm>
              <a:off x="3696" y="2704"/>
              <a:ext cx="729" cy="0"/>
            </a:xfrm>
            <a:prstGeom prst="straightConnector1">
              <a:avLst/>
            </a:prstGeom>
            <a:noFill/>
            <a:ln w="38150" cap="sq" cmpd="sng">
              <a:solidFill>
                <a:srgbClr val="000000"/>
              </a:solidFill>
              <a:prstDash val="solid"/>
              <a:miter lim="800000"/>
              <a:headEnd type="triangle" w="med" len="med"/>
              <a:tailEnd type="none" w="med" len="med"/>
            </a:ln>
          </p:spPr>
        </p:cxnSp>
      </p:grpSp>
      <p:sp>
        <p:nvSpPr>
          <p:cNvPr id="1234" name="Google Shape;1234;p20"/>
          <p:cNvSpPr txBox="1"/>
          <p:nvPr/>
        </p:nvSpPr>
        <p:spPr>
          <a:xfrm>
            <a:off x="3108326" y="215901"/>
            <a:ext cx="7415213" cy="51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Sumemos 2 numeros &gt;&gt;&gt; lenguaje...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21"/>
          <p:cNvSpPr txBox="1"/>
          <p:nvPr/>
        </p:nvSpPr>
        <p:spPr>
          <a:xfrm>
            <a:off x="2209800" y="6283325"/>
            <a:ext cx="18478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</a:pPr>
            <a:r>
              <a:rPr lang="es-AR"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rPr>
              <a:t>Info2 - UTN-FRBA</a:t>
            </a:r>
            <a:endParaRPr/>
          </a:p>
        </p:txBody>
      </p:sp>
      <p:sp>
        <p:nvSpPr>
          <p:cNvPr id="1244" name="Google Shape;1244;p21"/>
          <p:cNvSpPr txBox="1"/>
          <p:nvPr/>
        </p:nvSpPr>
        <p:spPr>
          <a:xfrm>
            <a:off x="4648200" y="6283325"/>
            <a:ext cx="28384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</a:pPr>
            <a:r>
              <a:rPr lang="es-AR"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rPr>
              <a:t>@2011 - Ing. M. Trujillo</a:t>
            </a:r>
            <a:endParaRPr/>
          </a:p>
        </p:txBody>
      </p:sp>
      <p:sp>
        <p:nvSpPr>
          <p:cNvPr id="1245" name="Google Shape;1245;p21"/>
          <p:cNvSpPr txBox="1"/>
          <p:nvPr/>
        </p:nvSpPr>
        <p:spPr>
          <a:xfrm>
            <a:off x="8077200" y="6283325"/>
            <a:ext cx="18478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sz="1400">
              <a:solidFill>
                <a:srgbClr val="99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6" name="Google Shape;1246;p21"/>
          <p:cNvCxnSpPr/>
          <p:nvPr/>
        </p:nvCxnSpPr>
        <p:spPr>
          <a:xfrm>
            <a:off x="8470901" y="1054101"/>
            <a:ext cx="73025" cy="4391025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lgDash"/>
            <a:miter lim="800000"/>
            <a:headEnd type="none" w="med" len="med"/>
            <a:tailEnd type="none" w="med" len="med"/>
          </a:ln>
        </p:spPr>
      </p:cxnSp>
      <p:sp>
        <p:nvSpPr>
          <p:cNvPr id="1247" name="Google Shape;1247;p21"/>
          <p:cNvSpPr/>
          <p:nvPr/>
        </p:nvSpPr>
        <p:spPr>
          <a:xfrm>
            <a:off x="3794125" y="4292601"/>
            <a:ext cx="230188" cy="142875"/>
          </a:xfrm>
          <a:custGeom>
            <a:avLst/>
            <a:gdLst/>
            <a:ahLst/>
            <a:cxnLst/>
            <a:rect l="l" t="t" r="r" b="b"/>
            <a:pathLst>
              <a:path w="318" h="91" extrusionOk="0">
                <a:moveTo>
                  <a:pt x="0" y="91"/>
                </a:moveTo>
                <a:cubicBezTo>
                  <a:pt x="79" y="45"/>
                  <a:pt x="159" y="0"/>
                  <a:pt x="182" y="0"/>
                </a:cubicBezTo>
                <a:cubicBezTo>
                  <a:pt x="205" y="0"/>
                  <a:pt x="113" y="91"/>
                  <a:pt x="136" y="91"/>
                </a:cubicBezTo>
                <a:cubicBezTo>
                  <a:pt x="159" y="91"/>
                  <a:pt x="288" y="15"/>
                  <a:pt x="318" y="0"/>
                </a:cubicBezTo>
              </a:path>
            </a:pathLst>
          </a:custGeom>
          <a:noFill/>
          <a:ln w="381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8" name="Google Shape;1248;p21"/>
          <p:cNvSpPr/>
          <p:nvPr/>
        </p:nvSpPr>
        <p:spPr>
          <a:xfrm>
            <a:off x="2641600" y="4151314"/>
            <a:ext cx="204788" cy="142875"/>
          </a:xfrm>
          <a:custGeom>
            <a:avLst/>
            <a:gdLst/>
            <a:ahLst/>
            <a:cxnLst/>
            <a:rect l="l" t="t" r="r" b="b"/>
            <a:pathLst>
              <a:path w="318" h="91" extrusionOk="0">
                <a:moveTo>
                  <a:pt x="0" y="91"/>
                </a:moveTo>
                <a:cubicBezTo>
                  <a:pt x="79" y="45"/>
                  <a:pt x="159" y="0"/>
                  <a:pt x="182" y="0"/>
                </a:cubicBezTo>
                <a:cubicBezTo>
                  <a:pt x="205" y="0"/>
                  <a:pt x="113" y="91"/>
                  <a:pt x="136" y="91"/>
                </a:cubicBezTo>
                <a:cubicBezTo>
                  <a:pt x="159" y="91"/>
                  <a:pt x="288" y="15"/>
                  <a:pt x="318" y="0"/>
                </a:cubicBezTo>
              </a:path>
            </a:pathLst>
          </a:custGeom>
          <a:noFill/>
          <a:ln w="381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9" name="Google Shape;1249;p21"/>
          <p:cNvSpPr/>
          <p:nvPr/>
        </p:nvSpPr>
        <p:spPr>
          <a:xfrm>
            <a:off x="1847851" y="1844676"/>
            <a:ext cx="360363" cy="2663825"/>
          </a:xfrm>
          <a:prstGeom prst="rect">
            <a:avLst/>
          </a:prstGeom>
          <a:solidFill>
            <a:srgbClr val="BBE0E3"/>
          </a:solidFill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A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A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A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A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A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</p:txBody>
      </p:sp>
      <p:sp>
        <p:nvSpPr>
          <p:cNvPr id="1250" name="Google Shape;1250;p21"/>
          <p:cNvSpPr/>
          <p:nvPr/>
        </p:nvSpPr>
        <p:spPr>
          <a:xfrm>
            <a:off x="2786064" y="2062163"/>
            <a:ext cx="1152525" cy="214312"/>
          </a:xfrm>
          <a:prstGeom prst="rect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00000000</a:t>
            </a:r>
            <a:endParaRPr/>
          </a:p>
        </p:txBody>
      </p:sp>
      <p:sp>
        <p:nvSpPr>
          <p:cNvPr id="1251" name="Google Shape;1251;p21"/>
          <p:cNvSpPr/>
          <p:nvPr/>
        </p:nvSpPr>
        <p:spPr>
          <a:xfrm>
            <a:off x="2786064" y="2278063"/>
            <a:ext cx="1152525" cy="214312"/>
          </a:xfrm>
          <a:prstGeom prst="rect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00000001</a:t>
            </a:r>
            <a:endParaRPr/>
          </a:p>
        </p:txBody>
      </p:sp>
      <p:sp>
        <p:nvSpPr>
          <p:cNvPr id="1252" name="Google Shape;1252;p21"/>
          <p:cNvSpPr/>
          <p:nvPr/>
        </p:nvSpPr>
        <p:spPr>
          <a:xfrm>
            <a:off x="2786064" y="2493963"/>
            <a:ext cx="1152525" cy="214312"/>
          </a:xfrm>
          <a:prstGeom prst="rect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00100000</a:t>
            </a:r>
            <a:endParaRPr/>
          </a:p>
        </p:txBody>
      </p:sp>
      <p:sp>
        <p:nvSpPr>
          <p:cNvPr id="1253" name="Google Shape;1253;p21"/>
          <p:cNvSpPr/>
          <p:nvPr/>
        </p:nvSpPr>
        <p:spPr>
          <a:xfrm>
            <a:off x="2786064" y="2709863"/>
            <a:ext cx="1152525" cy="214312"/>
          </a:xfrm>
          <a:prstGeom prst="rect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00000001</a:t>
            </a:r>
            <a:endParaRPr/>
          </a:p>
        </p:txBody>
      </p:sp>
      <p:sp>
        <p:nvSpPr>
          <p:cNvPr id="1254" name="Google Shape;1254;p21"/>
          <p:cNvSpPr/>
          <p:nvPr/>
        </p:nvSpPr>
        <p:spPr>
          <a:xfrm>
            <a:off x="2786064" y="2925763"/>
            <a:ext cx="1152525" cy="214312"/>
          </a:xfrm>
          <a:prstGeom prst="rect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00000010</a:t>
            </a:r>
            <a:endParaRPr/>
          </a:p>
        </p:txBody>
      </p:sp>
      <p:sp>
        <p:nvSpPr>
          <p:cNvPr id="1255" name="Google Shape;1255;p21"/>
          <p:cNvSpPr/>
          <p:nvPr/>
        </p:nvSpPr>
        <p:spPr>
          <a:xfrm>
            <a:off x="2786064" y="3141663"/>
            <a:ext cx="1152525" cy="214312"/>
          </a:xfrm>
          <a:prstGeom prst="rect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00100000</a:t>
            </a:r>
            <a:endParaRPr/>
          </a:p>
        </p:txBody>
      </p:sp>
      <p:sp>
        <p:nvSpPr>
          <p:cNvPr id="1256" name="Google Shape;1256;p21"/>
          <p:cNvSpPr/>
          <p:nvPr/>
        </p:nvSpPr>
        <p:spPr>
          <a:xfrm>
            <a:off x="2786064" y="3357563"/>
            <a:ext cx="1152525" cy="214312"/>
          </a:xfrm>
          <a:prstGeom prst="rect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00000010</a:t>
            </a:r>
            <a:endParaRPr/>
          </a:p>
        </p:txBody>
      </p:sp>
      <p:sp>
        <p:nvSpPr>
          <p:cNvPr id="1257" name="Google Shape;1257;p21"/>
          <p:cNvSpPr/>
          <p:nvPr/>
        </p:nvSpPr>
        <p:spPr>
          <a:xfrm>
            <a:off x="2786064" y="3573463"/>
            <a:ext cx="1152525" cy="214312"/>
          </a:xfrm>
          <a:prstGeom prst="rect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8" name="Google Shape;1258;p21"/>
          <p:cNvSpPr/>
          <p:nvPr/>
        </p:nvSpPr>
        <p:spPr>
          <a:xfrm>
            <a:off x="2786064" y="3789363"/>
            <a:ext cx="1152525" cy="214312"/>
          </a:xfrm>
          <a:prstGeom prst="rect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9" name="Google Shape;1259;p21"/>
          <p:cNvSpPr/>
          <p:nvPr/>
        </p:nvSpPr>
        <p:spPr>
          <a:xfrm>
            <a:off x="2786064" y="4005263"/>
            <a:ext cx="1152525" cy="214312"/>
          </a:xfrm>
          <a:prstGeom prst="rect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Google Shape;1260;p21"/>
          <p:cNvSpPr/>
          <p:nvPr/>
        </p:nvSpPr>
        <p:spPr>
          <a:xfrm>
            <a:off x="2786064" y="4437063"/>
            <a:ext cx="1152525" cy="214312"/>
          </a:xfrm>
          <a:prstGeom prst="rect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00000011</a:t>
            </a:r>
            <a:endParaRPr/>
          </a:p>
        </p:txBody>
      </p:sp>
      <p:sp>
        <p:nvSpPr>
          <p:cNvPr id="1261" name="Google Shape;1261;p21"/>
          <p:cNvSpPr/>
          <p:nvPr/>
        </p:nvSpPr>
        <p:spPr>
          <a:xfrm>
            <a:off x="2786064" y="4652963"/>
            <a:ext cx="1152525" cy="214312"/>
          </a:xfrm>
          <a:prstGeom prst="rect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00000111</a:t>
            </a:r>
            <a:endParaRPr/>
          </a:p>
        </p:txBody>
      </p:sp>
      <p:sp>
        <p:nvSpPr>
          <p:cNvPr id="1262" name="Google Shape;1262;p21"/>
          <p:cNvSpPr/>
          <p:nvPr/>
        </p:nvSpPr>
        <p:spPr>
          <a:xfrm>
            <a:off x="2786064" y="4868863"/>
            <a:ext cx="1152525" cy="214312"/>
          </a:xfrm>
          <a:prstGeom prst="rect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00001010</a:t>
            </a:r>
            <a:endParaRPr/>
          </a:p>
        </p:txBody>
      </p:sp>
      <p:sp>
        <p:nvSpPr>
          <p:cNvPr id="1263" name="Google Shape;1263;p21"/>
          <p:cNvSpPr/>
          <p:nvPr/>
        </p:nvSpPr>
        <p:spPr>
          <a:xfrm>
            <a:off x="2786064" y="1630363"/>
            <a:ext cx="1152525" cy="214312"/>
          </a:xfrm>
          <a:prstGeom prst="rect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00000000</a:t>
            </a:r>
            <a:endParaRPr/>
          </a:p>
        </p:txBody>
      </p:sp>
      <p:sp>
        <p:nvSpPr>
          <p:cNvPr id="1264" name="Google Shape;1264;p21"/>
          <p:cNvSpPr/>
          <p:nvPr/>
        </p:nvSpPr>
        <p:spPr>
          <a:xfrm>
            <a:off x="2786064" y="1846263"/>
            <a:ext cx="1152525" cy="214312"/>
          </a:xfrm>
          <a:prstGeom prst="rect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00100000</a:t>
            </a:r>
            <a:endParaRPr/>
          </a:p>
        </p:txBody>
      </p:sp>
      <p:cxnSp>
        <p:nvCxnSpPr>
          <p:cNvPr id="1265" name="Google Shape;1265;p21"/>
          <p:cNvCxnSpPr/>
          <p:nvPr/>
        </p:nvCxnSpPr>
        <p:spPr>
          <a:xfrm>
            <a:off x="3938589" y="4221163"/>
            <a:ext cx="1587" cy="214312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</p:cxnSp>
      <p:cxnSp>
        <p:nvCxnSpPr>
          <p:cNvPr id="1266" name="Google Shape;1266;p21"/>
          <p:cNvCxnSpPr/>
          <p:nvPr/>
        </p:nvCxnSpPr>
        <p:spPr>
          <a:xfrm>
            <a:off x="2786064" y="4222751"/>
            <a:ext cx="1587" cy="214313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</p:cxnSp>
      <p:cxnSp>
        <p:nvCxnSpPr>
          <p:cNvPr id="1267" name="Google Shape;1267;p21"/>
          <p:cNvCxnSpPr/>
          <p:nvPr/>
        </p:nvCxnSpPr>
        <p:spPr>
          <a:xfrm>
            <a:off x="2136775" y="2420939"/>
            <a:ext cx="649288" cy="1587"/>
          </a:xfrm>
          <a:prstGeom prst="straightConnector1">
            <a:avLst/>
          </a:prstGeom>
          <a:noFill/>
          <a:ln w="57225" cap="sq" cmpd="sng">
            <a:solidFill>
              <a:srgbClr val="FF00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1268" name="Google Shape;1268;p21"/>
          <p:cNvCxnSpPr/>
          <p:nvPr/>
        </p:nvCxnSpPr>
        <p:spPr>
          <a:xfrm>
            <a:off x="2136775" y="3068639"/>
            <a:ext cx="649288" cy="1587"/>
          </a:xfrm>
          <a:prstGeom prst="straightConnector1">
            <a:avLst/>
          </a:prstGeom>
          <a:noFill/>
          <a:ln w="57225" cap="sq" cmpd="sng">
            <a:solidFill>
              <a:srgbClr val="0000FF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1269" name="Google Shape;1269;p21"/>
          <p:cNvSpPr/>
          <p:nvPr/>
        </p:nvSpPr>
        <p:spPr>
          <a:xfrm>
            <a:off x="4010025" y="1628775"/>
            <a:ext cx="719138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99FF"/>
              </a:buClr>
              <a:buSzPts val="1400"/>
              <a:buFont typeface="Times New Roman"/>
              <a:buNone/>
            </a:pPr>
            <a:r>
              <a:rPr lang="es-AR" sz="1400" b="1">
                <a:solidFill>
                  <a:srgbClr val="3399FF"/>
                </a:solidFill>
                <a:latin typeface="Arial"/>
                <a:ea typeface="Arial"/>
                <a:cs typeface="Arial"/>
                <a:sym typeface="Arial"/>
              </a:rPr>
              <a:t>0000</a:t>
            </a:r>
            <a:endParaRPr/>
          </a:p>
        </p:txBody>
      </p:sp>
      <p:sp>
        <p:nvSpPr>
          <p:cNvPr id="1270" name="Google Shape;1270;p21"/>
          <p:cNvSpPr/>
          <p:nvPr/>
        </p:nvSpPr>
        <p:spPr>
          <a:xfrm>
            <a:off x="4010025" y="1844675"/>
            <a:ext cx="719138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99FF"/>
              </a:buClr>
              <a:buSzPts val="1400"/>
              <a:buFont typeface="Times New Roman"/>
              <a:buNone/>
            </a:pPr>
            <a:r>
              <a:rPr lang="es-AR" sz="1400" b="1">
                <a:solidFill>
                  <a:srgbClr val="3399FF"/>
                </a:solidFill>
                <a:latin typeface="Arial"/>
                <a:ea typeface="Arial"/>
                <a:cs typeface="Arial"/>
                <a:sym typeface="Arial"/>
              </a:rPr>
              <a:t>0001</a:t>
            </a:r>
            <a:endParaRPr/>
          </a:p>
        </p:txBody>
      </p:sp>
      <p:sp>
        <p:nvSpPr>
          <p:cNvPr id="1271" name="Google Shape;1271;p21"/>
          <p:cNvSpPr/>
          <p:nvPr/>
        </p:nvSpPr>
        <p:spPr>
          <a:xfrm>
            <a:off x="4010025" y="2060575"/>
            <a:ext cx="719138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99FF"/>
              </a:buClr>
              <a:buSzPts val="1400"/>
              <a:buFont typeface="Times New Roman"/>
              <a:buNone/>
            </a:pPr>
            <a:r>
              <a:rPr lang="es-AR" sz="1400" b="1">
                <a:solidFill>
                  <a:srgbClr val="3399FF"/>
                </a:solidFill>
                <a:latin typeface="Arial"/>
                <a:ea typeface="Arial"/>
                <a:cs typeface="Arial"/>
                <a:sym typeface="Arial"/>
              </a:rPr>
              <a:t>0002</a:t>
            </a:r>
            <a:endParaRPr/>
          </a:p>
        </p:txBody>
      </p:sp>
      <p:sp>
        <p:nvSpPr>
          <p:cNvPr id="1272" name="Google Shape;1272;p21"/>
          <p:cNvSpPr/>
          <p:nvPr/>
        </p:nvSpPr>
        <p:spPr>
          <a:xfrm>
            <a:off x="4010025" y="2276475"/>
            <a:ext cx="719138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99FF"/>
              </a:buClr>
              <a:buSzPts val="1400"/>
              <a:buFont typeface="Times New Roman"/>
              <a:buNone/>
            </a:pPr>
            <a:r>
              <a:rPr lang="es-AR" sz="1400" b="1">
                <a:solidFill>
                  <a:srgbClr val="3399FF"/>
                </a:solidFill>
                <a:latin typeface="Arial"/>
                <a:ea typeface="Arial"/>
                <a:cs typeface="Arial"/>
                <a:sym typeface="Arial"/>
              </a:rPr>
              <a:t>0003</a:t>
            </a:r>
            <a:endParaRPr/>
          </a:p>
        </p:txBody>
      </p:sp>
      <p:sp>
        <p:nvSpPr>
          <p:cNvPr id="1273" name="Google Shape;1273;p21"/>
          <p:cNvSpPr/>
          <p:nvPr/>
        </p:nvSpPr>
        <p:spPr>
          <a:xfrm>
            <a:off x="4010025" y="2493963"/>
            <a:ext cx="719138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99FF"/>
              </a:buClr>
              <a:buSzPts val="1400"/>
              <a:buFont typeface="Times New Roman"/>
              <a:buNone/>
            </a:pPr>
            <a:r>
              <a:rPr lang="es-AR" sz="1400" b="1">
                <a:solidFill>
                  <a:srgbClr val="3399FF"/>
                </a:solidFill>
                <a:latin typeface="Arial"/>
                <a:ea typeface="Arial"/>
                <a:cs typeface="Arial"/>
                <a:sym typeface="Arial"/>
              </a:rPr>
              <a:t>0004</a:t>
            </a:r>
            <a:endParaRPr/>
          </a:p>
        </p:txBody>
      </p:sp>
      <p:sp>
        <p:nvSpPr>
          <p:cNvPr id="1274" name="Google Shape;1274;p21"/>
          <p:cNvSpPr/>
          <p:nvPr/>
        </p:nvSpPr>
        <p:spPr>
          <a:xfrm>
            <a:off x="4010025" y="2709863"/>
            <a:ext cx="719138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99FF"/>
              </a:buClr>
              <a:buSzPts val="1400"/>
              <a:buFont typeface="Times New Roman"/>
              <a:buNone/>
            </a:pPr>
            <a:r>
              <a:rPr lang="es-AR" sz="1400" b="1">
                <a:solidFill>
                  <a:srgbClr val="3399FF"/>
                </a:solidFill>
                <a:latin typeface="Arial"/>
                <a:ea typeface="Arial"/>
                <a:cs typeface="Arial"/>
                <a:sym typeface="Arial"/>
              </a:rPr>
              <a:t>0005</a:t>
            </a:r>
            <a:endParaRPr/>
          </a:p>
        </p:txBody>
      </p:sp>
      <p:sp>
        <p:nvSpPr>
          <p:cNvPr id="1275" name="Google Shape;1275;p21"/>
          <p:cNvSpPr/>
          <p:nvPr/>
        </p:nvSpPr>
        <p:spPr>
          <a:xfrm>
            <a:off x="4010025" y="2925763"/>
            <a:ext cx="719138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99FF"/>
              </a:buClr>
              <a:buSzPts val="1400"/>
              <a:buFont typeface="Times New Roman"/>
              <a:buNone/>
            </a:pPr>
            <a:r>
              <a:rPr lang="es-AR" sz="1400" b="1">
                <a:solidFill>
                  <a:srgbClr val="3399FF"/>
                </a:solidFill>
                <a:latin typeface="Arial"/>
                <a:ea typeface="Arial"/>
                <a:cs typeface="Arial"/>
                <a:sym typeface="Arial"/>
              </a:rPr>
              <a:t>0006</a:t>
            </a:r>
            <a:endParaRPr/>
          </a:p>
        </p:txBody>
      </p:sp>
      <p:sp>
        <p:nvSpPr>
          <p:cNvPr id="1276" name="Google Shape;1276;p21"/>
          <p:cNvSpPr/>
          <p:nvPr/>
        </p:nvSpPr>
        <p:spPr>
          <a:xfrm>
            <a:off x="4010025" y="3141663"/>
            <a:ext cx="719138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99FF"/>
              </a:buClr>
              <a:buSzPts val="1400"/>
              <a:buFont typeface="Times New Roman"/>
              <a:buNone/>
            </a:pPr>
            <a:r>
              <a:rPr lang="es-AR" sz="1400" b="1">
                <a:solidFill>
                  <a:srgbClr val="3399FF"/>
                </a:solidFill>
                <a:latin typeface="Arial"/>
                <a:ea typeface="Arial"/>
                <a:cs typeface="Arial"/>
                <a:sym typeface="Arial"/>
              </a:rPr>
              <a:t>0007</a:t>
            </a:r>
            <a:endParaRPr/>
          </a:p>
        </p:txBody>
      </p:sp>
      <p:sp>
        <p:nvSpPr>
          <p:cNvPr id="1277" name="Google Shape;1277;p21"/>
          <p:cNvSpPr/>
          <p:nvPr/>
        </p:nvSpPr>
        <p:spPr>
          <a:xfrm>
            <a:off x="4010025" y="3357563"/>
            <a:ext cx="719138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99FF"/>
              </a:buClr>
              <a:buSzPts val="1400"/>
              <a:buFont typeface="Times New Roman"/>
              <a:buNone/>
            </a:pPr>
            <a:r>
              <a:rPr lang="es-AR" sz="1400" b="1">
                <a:solidFill>
                  <a:srgbClr val="3399FF"/>
                </a:solidFill>
                <a:latin typeface="Arial"/>
                <a:ea typeface="Arial"/>
                <a:cs typeface="Arial"/>
                <a:sym typeface="Arial"/>
              </a:rPr>
              <a:t>0008</a:t>
            </a:r>
            <a:endParaRPr/>
          </a:p>
        </p:txBody>
      </p:sp>
      <p:sp>
        <p:nvSpPr>
          <p:cNvPr id="1278" name="Google Shape;1278;p21"/>
          <p:cNvSpPr/>
          <p:nvPr/>
        </p:nvSpPr>
        <p:spPr>
          <a:xfrm>
            <a:off x="4010025" y="4437063"/>
            <a:ext cx="719138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99FF"/>
              </a:buClr>
              <a:buSzPts val="1400"/>
              <a:buFont typeface="Times New Roman"/>
              <a:buNone/>
            </a:pPr>
            <a:r>
              <a:rPr lang="es-AR" sz="1400" b="1">
                <a:solidFill>
                  <a:srgbClr val="3399FF"/>
                </a:solidFill>
                <a:latin typeface="Arial"/>
                <a:ea typeface="Arial"/>
                <a:cs typeface="Arial"/>
                <a:sym typeface="Arial"/>
              </a:rPr>
              <a:t>2000</a:t>
            </a:r>
            <a:endParaRPr/>
          </a:p>
        </p:txBody>
      </p:sp>
      <p:sp>
        <p:nvSpPr>
          <p:cNvPr id="1279" name="Google Shape;1279;p21"/>
          <p:cNvSpPr/>
          <p:nvPr/>
        </p:nvSpPr>
        <p:spPr>
          <a:xfrm>
            <a:off x="4010025" y="4652963"/>
            <a:ext cx="719138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99FF"/>
              </a:buClr>
              <a:buSzPts val="1400"/>
              <a:buFont typeface="Times New Roman"/>
              <a:buNone/>
            </a:pPr>
            <a:r>
              <a:rPr lang="es-AR" sz="1400" b="1">
                <a:solidFill>
                  <a:srgbClr val="3399FF"/>
                </a:solidFill>
                <a:latin typeface="Arial"/>
                <a:ea typeface="Arial"/>
                <a:cs typeface="Arial"/>
                <a:sym typeface="Arial"/>
              </a:rPr>
              <a:t>2001</a:t>
            </a:r>
            <a:endParaRPr/>
          </a:p>
        </p:txBody>
      </p:sp>
      <p:sp>
        <p:nvSpPr>
          <p:cNvPr id="1280" name="Google Shape;1280;p21"/>
          <p:cNvSpPr/>
          <p:nvPr/>
        </p:nvSpPr>
        <p:spPr>
          <a:xfrm>
            <a:off x="4010025" y="4868863"/>
            <a:ext cx="719138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99FF"/>
              </a:buClr>
              <a:buSzPts val="1400"/>
              <a:buFont typeface="Times New Roman"/>
              <a:buNone/>
            </a:pPr>
            <a:r>
              <a:rPr lang="es-AR" sz="1400" b="1">
                <a:solidFill>
                  <a:srgbClr val="3399FF"/>
                </a:solidFill>
                <a:latin typeface="Arial"/>
                <a:ea typeface="Arial"/>
                <a:cs typeface="Arial"/>
                <a:sym typeface="Arial"/>
              </a:rPr>
              <a:t>2002</a:t>
            </a:r>
            <a:endParaRPr/>
          </a:p>
        </p:txBody>
      </p:sp>
      <p:sp>
        <p:nvSpPr>
          <p:cNvPr id="1281" name="Google Shape;1281;p21"/>
          <p:cNvSpPr txBox="1"/>
          <p:nvPr/>
        </p:nvSpPr>
        <p:spPr>
          <a:xfrm>
            <a:off x="5057775" y="1766888"/>
            <a:ext cx="184785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mov </a:t>
            </a:r>
            <a:r>
              <a:rPr lang="es-AR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s-AR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AR" sz="18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2000</a:t>
            </a: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AR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/>
          </a:p>
        </p:txBody>
      </p:sp>
      <p:sp>
        <p:nvSpPr>
          <p:cNvPr id="1282" name="Google Shape;1282;p21"/>
          <p:cNvSpPr/>
          <p:nvPr/>
        </p:nvSpPr>
        <p:spPr>
          <a:xfrm>
            <a:off x="5016500" y="1701801"/>
            <a:ext cx="71438" cy="574675"/>
          </a:xfrm>
          <a:prstGeom prst="rightBrace">
            <a:avLst>
              <a:gd name="adj1" fmla="val 67037"/>
              <a:gd name="adj2" fmla="val 50000"/>
            </a:avLst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3" name="Google Shape;1283;p21"/>
          <p:cNvCxnSpPr/>
          <p:nvPr/>
        </p:nvCxnSpPr>
        <p:spPr>
          <a:xfrm>
            <a:off x="5630863" y="1701800"/>
            <a:ext cx="576262" cy="1588"/>
          </a:xfrm>
          <a:prstGeom prst="straightConnector1">
            <a:avLst/>
          </a:prstGeom>
          <a:noFill/>
          <a:ln w="28425" cap="sq" cmpd="sng">
            <a:solidFill>
              <a:srgbClr val="000000"/>
            </a:solidFill>
            <a:prstDash val="solid"/>
            <a:miter lim="800000"/>
            <a:headEnd type="triangle" w="med" len="med"/>
            <a:tailEnd type="none" w="med" len="med"/>
          </a:ln>
        </p:spPr>
      </p:cxnSp>
      <p:sp>
        <p:nvSpPr>
          <p:cNvPr id="1284" name="Google Shape;1284;p21"/>
          <p:cNvSpPr/>
          <p:nvPr/>
        </p:nvSpPr>
        <p:spPr>
          <a:xfrm>
            <a:off x="5016500" y="2351089"/>
            <a:ext cx="71438" cy="574675"/>
          </a:xfrm>
          <a:prstGeom prst="rightBrace">
            <a:avLst>
              <a:gd name="adj1" fmla="val 67037"/>
              <a:gd name="adj2" fmla="val 50000"/>
            </a:avLst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5" name="Google Shape;1285;p21"/>
          <p:cNvSpPr txBox="1"/>
          <p:nvPr/>
        </p:nvSpPr>
        <p:spPr>
          <a:xfrm>
            <a:off x="5057775" y="2349500"/>
            <a:ext cx="1785938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</a:t>
            </a:r>
            <a:r>
              <a:rPr lang="es-AR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s-AR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AR" sz="18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2001</a:t>
            </a: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AR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/>
          </a:p>
        </p:txBody>
      </p:sp>
      <p:sp>
        <p:nvSpPr>
          <p:cNvPr id="1286" name="Google Shape;1286;p21"/>
          <p:cNvSpPr/>
          <p:nvPr/>
        </p:nvSpPr>
        <p:spPr>
          <a:xfrm>
            <a:off x="5022850" y="2998789"/>
            <a:ext cx="71438" cy="574675"/>
          </a:xfrm>
          <a:prstGeom prst="rightBrace">
            <a:avLst>
              <a:gd name="adj1" fmla="val 67037"/>
              <a:gd name="adj2" fmla="val 50000"/>
            </a:avLst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7" name="Google Shape;1287;p21"/>
          <p:cNvSpPr txBox="1"/>
          <p:nvPr/>
        </p:nvSpPr>
        <p:spPr>
          <a:xfrm>
            <a:off x="5056188" y="2997200"/>
            <a:ext cx="1865937" cy="371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mov </a:t>
            </a:r>
            <a:r>
              <a:rPr lang="es-AR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AR" sz="18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2002</a:t>
            </a: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AR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s-AR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A</a:t>
            </a:r>
            <a:endParaRPr/>
          </a:p>
        </p:txBody>
      </p:sp>
      <p:sp>
        <p:nvSpPr>
          <p:cNvPr id="1288" name="Google Shape;1288;p21"/>
          <p:cNvSpPr txBox="1"/>
          <p:nvPr/>
        </p:nvSpPr>
        <p:spPr>
          <a:xfrm>
            <a:off x="7145339" y="1831975"/>
            <a:ext cx="1214437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mov </a:t>
            </a:r>
            <a:r>
              <a:rPr lang="es-AR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X</a:t>
            </a:r>
            <a:endParaRPr/>
          </a:p>
        </p:txBody>
      </p:sp>
      <p:cxnSp>
        <p:nvCxnSpPr>
          <p:cNvPr id="1289" name="Google Shape;1289;p21"/>
          <p:cNvCxnSpPr/>
          <p:nvPr/>
        </p:nvCxnSpPr>
        <p:spPr>
          <a:xfrm>
            <a:off x="7680326" y="1766889"/>
            <a:ext cx="576263" cy="1587"/>
          </a:xfrm>
          <a:prstGeom prst="straightConnector1">
            <a:avLst/>
          </a:prstGeom>
          <a:noFill/>
          <a:ln w="28425" cap="sq" cmpd="sng">
            <a:solidFill>
              <a:srgbClr val="000000"/>
            </a:solidFill>
            <a:prstDash val="solid"/>
            <a:miter lim="800000"/>
            <a:headEnd type="triangle" w="med" len="med"/>
            <a:tailEnd type="none" w="med" len="med"/>
          </a:ln>
        </p:spPr>
      </p:cxnSp>
      <p:sp>
        <p:nvSpPr>
          <p:cNvPr id="1290" name="Google Shape;1290;p21"/>
          <p:cNvSpPr txBox="1"/>
          <p:nvPr/>
        </p:nvSpPr>
        <p:spPr>
          <a:xfrm>
            <a:off x="7145339" y="2414588"/>
            <a:ext cx="1146175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</a:t>
            </a:r>
            <a:r>
              <a:rPr lang="es-AR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Y</a:t>
            </a:r>
            <a:endParaRPr/>
          </a:p>
        </p:txBody>
      </p:sp>
      <p:sp>
        <p:nvSpPr>
          <p:cNvPr id="1291" name="Google Shape;1291;p21"/>
          <p:cNvSpPr txBox="1"/>
          <p:nvPr/>
        </p:nvSpPr>
        <p:spPr>
          <a:xfrm>
            <a:off x="7143750" y="3062288"/>
            <a:ext cx="1201738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mov Z ,</a:t>
            </a:r>
            <a:r>
              <a:rPr lang="es-AR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A</a:t>
            </a:r>
            <a:endParaRPr/>
          </a:p>
        </p:txBody>
      </p:sp>
      <p:sp>
        <p:nvSpPr>
          <p:cNvPr id="1292" name="Google Shape;1292;p21"/>
          <p:cNvSpPr txBox="1"/>
          <p:nvPr/>
        </p:nvSpPr>
        <p:spPr>
          <a:xfrm>
            <a:off x="8982076" y="2492375"/>
            <a:ext cx="1279525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 = X + Y ;</a:t>
            </a:r>
            <a:endParaRPr/>
          </a:p>
        </p:txBody>
      </p:sp>
      <p:sp>
        <p:nvSpPr>
          <p:cNvPr id="1293" name="Google Shape;1293;p21"/>
          <p:cNvSpPr/>
          <p:nvPr/>
        </p:nvSpPr>
        <p:spPr>
          <a:xfrm>
            <a:off x="8688389" y="1916114"/>
            <a:ext cx="73025" cy="1366837"/>
          </a:xfrm>
          <a:prstGeom prst="rightBrace">
            <a:avLst>
              <a:gd name="adj1" fmla="val 155978"/>
              <a:gd name="adj2" fmla="val 50000"/>
            </a:avLst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94" name="Google Shape;1294;p21"/>
          <p:cNvCxnSpPr/>
          <p:nvPr/>
        </p:nvCxnSpPr>
        <p:spPr>
          <a:xfrm>
            <a:off x="9055101" y="2420939"/>
            <a:ext cx="576263" cy="1587"/>
          </a:xfrm>
          <a:prstGeom prst="straightConnector1">
            <a:avLst/>
          </a:prstGeom>
          <a:noFill/>
          <a:ln w="28425" cap="sq" cmpd="sng">
            <a:solidFill>
              <a:srgbClr val="000000"/>
            </a:solidFill>
            <a:prstDash val="solid"/>
            <a:miter lim="800000"/>
            <a:headEnd type="triangle" w="med" len="med"/>
            <a:tailEnd type="none" w="med" len="med"/>
          </a:ln>
        </p:spPr>
      </p:cxnSp>
      <p:sp>
        <p:nvSpPr>
          <p:cNvPr id="1295" name="Google Shape;1295;p21"/>
          <p:cNvSpPr/>
          <p:nvPr/>
        </p:nvSpPr>
        <p:spPr>
          <a:xfrm>
            <a:off x="5303838" y="5589588"/>
            <a:ext cx="2881312" cy="57626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1">
                <a:ln w="9525" cap="sq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solidFill>
                  <a:srgbClr val="FFFFFF"/>
                </a:solidFill>
                <a:latin typeface="Arial"/>
              </a:rPr>
              <a:t>assembler</a:t>
            </a:r>
            <a:br>
              <a:rPr b="0" i="1">
                <a:ln w="9525" cap="sq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solidFill>
                  <a:srgbClr val="FFFFFF"/>
                </a:solidFill>
                <a:latin typeface="Arial"/>
              </a:rPr>
            </a:br>
            <a:r>
              <a:rPr b="0" i="1">
                <a:ln w="9525" cap="sq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solidFill>
                  <a:srgbClr val="FFFFFF"/>
                </a:solidFill>
                <a:latin typeface="Arial"/>
              </a:rPr>
              <a:t>Lenguaje de bajo nivel</a:t>
            </a:r>
          </a:p>
        </p:txBody>
      </p:sp>
      <p:sp>
        <p:nvSpPr>
          <p:cNvPr id="1296" name="Google Shape;1296;p21"/>
          <p:cNvSpPr/>
          <p:nvPr/>
        </p:nvSpPr>
        <p:spPr>
          <a:xfrm>
            <a:off x="2135188" y="5516564"/>
            <a:ext cx="2305050" cy="64928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1">
                <a:ln w="9525" cap="sq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solidFill>
                  <a:srgbClr val="FFFFFF"/>
                </a:solidFill>
                <a:latin typeface="Arial"/>
              </a:rPr>
              <a:t>binario</a:t>
            </a:r>
            <a:br>
              <a:rPr b="0" i="1">
                <a:ln w="9525" cap="sq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solidFill>
                  <a:srgbClr val="FFFFFF"/>
                </a:solidFill>
                <a:latin typeface="Arial"/>
              </a:rPr>
            </a:br>
            <a:r>
              <a:rPr b="0" i="1">
                <a:ln w="9525" cap="sq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solidFill>
                  <a:srgbClr val="FFFFFF"/>
                </a:solidFill>
                <a:latin typeface="Arial"/>
              </a:rPr>
              <a:t>Lenguaje de Máquina</a:t>
            </a:r>
          </a:p>
        </p:txBody>
      </p:sp>
      <p:sp>
        <p:nvSpPr>
          <p:cNvPr id="1297" name="Google Shape;1297;p21"/>
          <p:cNvSpPr/>
          <p:nvPr/>
        </p:nvSpPr>
        <p:spPr>
          <a:xfrm>
            <a:off x="5087938" y="1341439"/>
            <a:ext cx="1871662" cy="2592387"/>
          </a:xfrm>
          <a:prstGeom prst="ellipse">
            <a:avLst/>
          </a:prstGeom>
          <a:noFill/>
          <a:ln w="28425" cap="sq" cmpd="sng">
            <a:solidFill>
              <a:srgbClr val="000000"/>
            </a:solidFill>
            <a:prstDash val="lg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8" name="Google Shape;1298;p21"/>
          <p:cNvSpPr/>
          <p:nvPr/>
        </p:nvSpPr>
        <p:spPr>
          <a:xfrm>
            <a:off x="7608889" y="1544639"/>
            <a:ext cx="815975" cy="2376487"/>
          </a:xfrm>
          <a:custGeom>
            <a:avLst/>
            <a:gdLst/>
            <a:ahLst/>
            <a:cxnLst/>
            <a:rect l="l" t="t" r="r" b="b"/>
            <a:pathLst>
              <a:path w="568" h="1497" extrusionOk="0">
                <a:moveTo>
                  <a:pt x="326" y="189"/>
                </a:moveTo>
                <a:cubicBezTo>
                  <a:pt x="417" y="0"/>
                  <a:pt x="538" y="68"/>
                  <a:pt x="553" y="189"/>
                </a:cubicBezTo>
                <a:cubicBezTo>
                  <a:pt x="568" y="310"/>
                  <a:pt x="469" y="779"/>
                  <a:pt x="416" y="915"/>
                </a:cubicBezTo>
                <a:cubicBezTo>
                  <a:pt x="363" y="1051"/>
                  <a:pt x="258" y="953"/>
                  <a:pt x="235" y="1006"/>
                </a:cubicBezTo>
                <a:cubicBezTo>
                  <a:pt x="212" y="1059"/>
                  <a:pt x="318" y="1179"/>
                  <a:pt x="280" y="1232"/>
                </a:cubicBezTo>
                <a:cubicBezTo>
                  <a:pt x="242" y="1285"/>
                  <a:pt x="0" y="1497"/>
                  <a:pt x="8" y="1323"/>
                </a:cubicBezTo>
                <a:cubicBezTo>
                  <a:pt x="16" y="1149"/>
                  <a:pt x="235" y="378"/>
                  <a:pt x="326" y="189"/>
                </a:cubicBezTo>
                <a:close/>
              </a:path>
            </a:pathLst>
          </a:custGeom>
          <a:noFill/>
          <a:ln w="25550" cap="sq" cmpd="sng">
            <a:solidFill>
              <a:srgbClr val="00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9" name="Google Shape;1299;p21"/>
          <p:cNvSpPr/>
          <p:nvPr/>
        </p:nvSpPr>
        <p:spPr>
          <a:xfrm>
            <a:off x="4972050" y="4331572"/>
            <a:ext cx="2071688" cy="863600"/>
          </a:xfrm>
          <a:prstGeom prst="cloudCallout">
            <a:avLst>
              <a:gd name="adj1" fmla="val -6684"/>
              <a:gd name="adj2" fmla="val -133760"/>
            </a:avLst>
          </a:prstGeom>
          <a:solidFill>
            <a:srgbClr val="BBE0E3"/>
          </a:solidFill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lang="es-AR" sz="1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3er. nivel de abstracción</a:t>
            </a:r>
            <a:endParaRPr/>
          </a:p>
        </p:txBody>
      </p:sp>
      <p:sp>
        <p:nvSpPr>
          <p:cNvPr id="1300" name="Google Shape;1300;p21"/>
          <p:cNvSpPr/>
          <p:nvPr/>
        </p:nvSpPr>
        <p:spPr>
          <a:xfrm>
            <a:off x="7520023" y="4246234"/>
            <a:ext cx="2193855" cy="936625"/>
          </a:xfrm>
          <a:prstGeom prst="cloudCallout">
            <a:avLst>
              <a:gd name="adj1" fmla="val -31978"/>
              <a:gd name="adj2" fmla="val -124948"/>
            </a:avLst>
          </a:prstGeom>
          <a:solidFill>
            <a:srgbClr val="BBE0E3"/>
          </a:solidFill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lang="es-AR" sz="1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4to. nivel de abstracción</a:t>
            </a:r>
            <a:endParaRPr/>
          </a:p>
        </p:txBody>
      </p:sp>
      <p:sp>
        <p:nvSpPr>
          <p:cNvPr id="1301" name="Google Shape;1301;p21"/>
          <p:cNvSpPr/>
          <p:nvPr/>
        </p:nvSpPr>
        <p:spPr>
          <a:xfrm>
            <a:off x="8359775" y="752475"/>
            <a:ext cx="2127250" cy="877888"/>
          </a:xfrm>
          <a:prstGeom prst="cloudCallout">
            <a:avLst>
              <a:gd name="adj1" fmla="val 2839"/>
              <a:gd name="adj2" fmla="val 112988"/>
            </a:avLst>
          </a:prstGeom>
          <a:solidFill>
            <a:srgbClr val="BBE0E3"/>
          </a:solidFill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lang="es-AR" sz="1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5to. nivel de abstracción</a:t>
            </a:r>
            <a:endParaRPr/>
          </a:p>
        </p:txBody>
      </p:sp>
      <p:cxnSp>
        <p:nvCxnSpPr>
          <p:cNvPr id="1302" name="Google Shape;1302;p21"/>
          <p:cNvCxnSpPr/>
          <p:nvPr/>
        </p:nvCxnSpPr>
        <p:spPr>
          <a:xfrm>
            <a:off x="4799014" y="1052514"/>
            <a:ext cx="73025" cy="4391025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lgDash"/>
            <a:miter lim="800000"/>
            <a:headEnd type="none" w="med" len="med"/>
            <a:tailEnd type="none" w="med" len="med"/>
          </a:ln>
        </p:spPr>
      </p:cxnSp>
      <p:sp>
        <p:nvSpPr>
          <p:cNvPr id="1303" name="Google Shape;1303;p21"/>
          <p:cNvSpPr/>
          <p:nvPr/>
        </p:nvSpPr>
        <p:spPr>
          <a:xfrm>
            <a:off x="8616951" y="5445126"/>
            <a:ext cx="1871663" cy="576263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1">
                <a:ln w="9525" cap="sq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solidFill>
                  <a:srgbClr val="FFFFFF"/>
                </a:solidFill>
                <a:latin typeface="Arial"/>
              </a:rPr>
              <a:t>C Lenguaje </a:t>
            </a:r>
            <a:br>
              <a:rPr b="0" i="1">
                <a:ln w="9525" cap="sq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solidFill>
                  <a:srgbClr val="FFFFFF"/>
                </a:solidFill>
                <a:latin typeface="Arial"/>
              </a:rPr>
            </a:br>
            <a:r>
              <a:rPr b="0" i="1">
                <a:ln w="9525" cap="sq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solidFill>
                  <a:srgbClr val="FFFFFF"/>
                </a:solidFill>
                <a:latin typeface="Arial"/>
              </a:rPr>
              <a:t>de alto nivel</a:t>
            </a:r>
          </a:p>
        </p:txBody>
      </p:sp>
      <p:sp>
        <p:nvSpPr>
          <p:cNvPr id="1304" name="Google Shape;1304;p21"/>
          <p:cNvSpPr txBox="1"/>
          <p:nvPr/>
        </p:nvSpPr>
        <p:spPr>
          <a:xfrm>
            <a:off x="4316762" y="-43865"/>
            <a:ext cx="4103688" cy="51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Resumiendo...</a:t>
            </a:r>
            <a:endParaRPr/>
          </a:p>
        </p:txBody>
      </p:sp>
      <p:sp>
        <p:nvSpPr>
          <p:cNvPr id="1305" name="Google Shape;1305;p21"/>
          <p:cNvSpPr/>
          <p:nvPr/>
        </p:nvSpPr>
        <p:spPr>
          <a:xfrm>
            <a:off x="1748187" y="309451"/>
            <a:ext cx="2096294" cy="871539"/>
          </a:xfrm>
          <a:prstGeom prst="cloudCallout">
            <a:avLst>
              <a:gd name="adj1" fmla="val 9617"/>
              <a:gd name="adj2" fmla="val 115718"/>
            </a:avLst>
          </a:prstGeom>
          <a:solidFill>
            <a:srgbClr val="BBE0E3"/>
          </a:solidFill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lang="es-AR" sz="1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1er. nivel de abstracción</a:t>
            </a:r>
            <a:endParaRPr/>
          </a:p>
        </p:txBody>
      </p:sp>
      <p:sp>
        <p:nvSpPr>
          <p:cNvPr id="1306" name="Google Shape;1306;p21"/>
          <p:cNvSpPr/>
          <p:nvPr/>
        </p:nvSpPr>
        <p:spPr>
          <a:xfrm>
            <a:off x="4031780" y="524537"/>
            <a:ext cx="2223691" cy="871539"/>
          </a:xfrm>
          <a:prstGeom prst="cloudCallout">
            <a:avLst>
              <a:gd name="adj1" fmla="val -34213"/>
              <a:gd name="adj2" fmla="val 105342"/>
            </a:avLst>
          </a:prstGeom>
          <a:solidFill>
            <a:srgbClr val="BBE0E3"/>
          </a:solidFill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lang="es-AR" sz="1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2do. nivel de abstracción</a:t>
            </a:r>
            <a:endParaRPr/>
          </a:p>
        </p:txBody>
      </p:sp>
      <p:sp>
        <p:nvSpPr>
          <p:cNvPr id="1307" name="Google Shape;1307;p21"/>
          <p:cNvSpPr/>
          <p:nvPr/>
        </p:nvSpPr>
        <p:spPr>
          <a:xfrm>
            <a:off x="4656139" y="1916113"/>
            <a:ext cx="4319587" cy="165735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200" y="0"/>
                </a:moveTo>
                <a:lnTo>
                  <a:pt x="16200" y="5400"/>
                </a:lnTo>
                <a:lnTo>
                  <a:pt x="3375" y="5400"/>
                </a:lnTo>
                <a:lnTo>
                  <a:pt x="3375" y="16200"/>
                </a:lnTo>
                <a:lnTo>
                  <a:pt x="16200" y="16200"/>
                </a:lnTo>
                <a:lnTo>
                  <a:pt x="16200" y="21600"/>
                </a:lnTo>
                <a:lnTo>
                  <a:pt x="21600" y="10800"/>
                </a:lnTo>
                <a:lnTo>
                  <a:pt x="16200" y="0"/>
                </a:lnTo>
                <a:close/>
              </a:path>
              <a:path w="21600" h="21600" extrusionOk="0">
                <a:moveTo>
                  <a:pt x="1350" y="5400"/>
                </a:moveTo>
                <a:lnTo>
                  <a:pt x="1350" y="16200"/>
                </a:lnTo>
                <a:lnTo>
                  <a:pt x="2700" y="16200"/>
                </a:lnTo>
                <a:lnTo>
                  <a:pt x="2700" y="5400"/>
                </a:lnTo>
                <a:lnTo>
                  <a:pt x="1350" y="5400"/>
                </a:lnTo>
                <a:close/>
              </a:path>
              <a:path w="21600" h="21600" extrusionOk="0">
                <a:moveTo>
                  <a:pt x="0" y="5400"/>
                </a:moveTo>
                <a:lnTo>
                  <a:pt x="0" y="16200"/>
                </a:lnTo>
                <a:lnTo>
                  <a:pt x="675" y="16200"/>
                </a:lnTo>
                <a:lnTo>
                  <a:pt x="675" y="5400"/>
                </a:lnTo>
                <a:lnTo>
                  <a:pt x="0" y="5400"/>
                </a:lnTo>
                <a:close/>
              </a:path>
            </a:pathLst>
          </a:custGeom>
          <a:solidFill>
            <a:srgbClr val="009999"/>
          </a:solidFill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Cuanto mayor es el nivel de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abstracción mas me alejo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del Hardware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p22"/>
          <p:cNvSpPr txBox="1"/>
          <p:nvPr/>
        </p:nvSpPr>
        <p:spPr>
          <a:xfrm>
            <a:off x="2209800" y="6283325"/>
            <a:ext cx="18478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</a:pPr>
            <a:r>
              <a:rPr lang="es-AR"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rPr>
              <a:t>Info2 - UTN-FRBA</a:t>
            </a:r>
            <a:endParaRPr/>
          </a:p>
        </p:txBody>
      </p:sp>
      <p:sp>
        <p:nvSpPr>
          <p:cNvPr id="1317" name="Google Shape;1317;p22"/>
          <p:cNvSpPr txBox="1"/>
          <p:nvPr/>
        </p:nvSpPr>
        <p:spPr>
          <a:xfrm>
            <a:off x="4648200" y="6283325"/>
            <a:ext cx="28384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</a:pPr>
            <a:r>
              <a:rPr lang="es-AR"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rPr>
              <a:t>@2011 - Ing. M. Trujillo</a:t>
            </a:r>
            <a:endParaRPr/>
          </a:p>
        </p:txBody>
      </p:sp>
      <p:sp>
        <p:nvSpPr>
          <p:cNvPr id="1318" name="Google Shape;1318;p22"/>
          <p:cNvSpPr txBox="1"/>
          <p:nvPr/>
        </p:nvSpPr>
        <p:spPr>
          <a:xfrm>
            <a:off x="8077200" y="6283325"/>
            <a:ext cx="18478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sz="1400">
              <a:solidFill>
                <a:srgbClr val="99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19" name="Google Shape;1319;p22"/>
          <p:cNvCxnSpPr/>
          <p:nvPr/>
        </p:nvCxnSpPr>
        <p:spPr>
          <a:xfrm>
            <a:off x="8470901" y="1054101"/>
            <a:ext cx="73025" cy="4391025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lgDash"/>
            <a:miter lim="800000"/>
            <a:headEnd type="none" w="med" len="med"/>
            <a:tailEnd type="none" w="med" len="med"/>
          </a:ln>
        </p:spPr>
      </p:cxnSp>
      <p:sp>
        <p:nvSpPr>
          <p:cNvPr id="1320" name="Google Shape;1320;p22"/>
          <p:cNvSpPr/>
          <p:nvPr/>
        </p:nvSpPr>
        <p:spPr>
          <a:xfrm>
            <a:off x="3794125" y="4292601"/>
            <a:ext cx="230188" cy="142875"/>
          </a:xfrm>
          <a:custGeom>
            <a:avLst/>
            <a:gdLst/>
            <a:ahLst/>
            <a:cxnLst/>
            <a:rect l="l" t="t" r="r" b="b"/>
            <a:pathLst>
              <a:path w="318" h="91" extrusionOk="0">
                <a:moveTo>
                  <a:pt x="0" y="91"/>
                </a:moveTo>
                <a:cubicBezTo>
                  <a:pt x="79" y="45"/>
                  <a:pt x="159" y="0"/>
                  <a:pt x="182" y="0"/>
                </a:cubicBezTo>
                <a:cubicBezTo>
                  <a:pt x="205" y="0"/>
                  <a:pt x="113" y="91"/>
                  <a:pt x="136" y="91"/>
                </a:cubicBezTo>
                <a:cubicBezTo>
                  <a:pt x="159" y="91"/>
                  <a:pt x="288" y="15"/>
                  <a:pt x="318" y="0"/>
                </a:cubicBezTo>
              </a:path>
            </a:pathLst>
          </a:custGeom>
          <a:noFill/>
          <a:ln w="381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1" name="Google Shape;1321;p22"/>
          <p:cNvSpPr/>
          <p:nvPr/>
        </p:nvSpPr>
        <p:spPr>
          <a:xfrm>
            <a:off x="2641600" y="4151314"/>
            <a:ext cx="204788" cy="142875"/>
          </a:xfrm>
          <a:custGeom>
            <a:avLst/>
            <a:gdLst/>
            <a:ahLst/>
            <a:cxnLst/>
            <a:rect l="l" t="t" r="r" b="b"/>
            <a:pathLst>
              <a:path w="318" h="91" extrusionOk="0">
                <a:moveTo>
                  <a:pt x="0" y="91"/>
                </a:moveTo>
                <a:cubicBezTo>
                  <a:pt x="79" y="45"/>
                  <a:pt x="159" y="0"/>
                  <a:pt x="182" y="0"/>
                </a:cubicBezTo>
                <a:cubicBezTo>
                  <a:pt x="205" y="0"/>
                  <a:pt x="113" y="91"/>
                  <a:pt x="136" y="91"/>
                </a:cubicBezTo>
                <a:cubicBezTo>
                  <a:pt x="159" y="91"/>
                  <a:pt x="288" y="15"/>
                  <a:pt x="318" y="0"/>
                </a:cubicBezTo>
              </a:path>
            </a:pathLst>
          </a:custGeom>
          <a:noFill/>
          <a:ln w="381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2" name="Google Shape;1322;p22"/>
          <p:cNvSpPr/>
          <p:nvPr/>
        </p:nvSpPr>
        <p:spPr>
          <a:xfrm>
            <a:off x="1847851" y="1844676"/>
            <a:ext cx="360363" cy="2663825"/>
          </a:xfrm>
          <a:prstGeom prst="rect">
            <a:avLst/>
          </a:prstGeom>
          <a:solidFill>
            <a:srgbClr val="BBE0E3"/>
          </a:solidFill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A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A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A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A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Times New Roman"/>
              <a:buNone/>
            </a:pPr>
            <a:r>
              <a:rPr lang="es-A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endParaRPr/>
          </a:p>
        </p:txBody>
      </p:sp>
      <p:sp>
        <p:nvSpPr>
          <p:cNvPr id="1323" name="Google Shape;1323;p22"/>
          <p:cNvSpPr/>
          <p:nvPr/>
        </p:nvSpPr>
        <p:spPr>
          <a:xfrm>
            <a:off x="2786064" y="2062163"/>
            <a:ext cx="1152525" cy="214312"/>
          </a:xfrm>
          <a:prstGeom prst="rect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00000000</a:t>
            </a:r>
            <a:endParaRPr/>
          </a:p>
        </p:txBody>
      </p:sp>
      <p:sp>
        <p:nvSpPr>
          <p:cNvPr id="1324" name="Google Shape;1324;p22"/>
          <p:cNvSpPr/>
          <p:nvPr/>
        </p:nvSpPr>
        <p:spPr>
          <a:xfrm>
            <a:off x="2786064" y="2278063"/>
            <a:ext cx="1152525" cy="214312"/>
          </a:xfrm>
          <a:prstGeom prst="rect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00000001</a:t>
            </a:r>
            <a:endParaRPr/>
          </a:p>
        </p:txBody>
      </p:sp>
      <p:sp>
        <p:nvSpPr>
          <p:cNvPr id="1325" name="Google Shape;1325;p22"/>
          <p:cNvSpPr/>
          <p:nvPr/>
        </p:nvSpPr>
        <p:spPr>
          <a:xfrm>
            <a:off x="2786064" y="2493963"/>
            <a:ext cx="1152525" cy="214312"/>
          </a:xfrm>
          <a:prstGeom prst="rect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00100000</a:t>
            </a:r>
            <a:endParaRPr/>
          </a:p>
        </p:txBody>
      </p:sp>
      <p:sp>
        <p:nvSpPr>
          <p:cNvPr id="1326" name="Google Shape;1326;p22"/>
          <p:cNvSpPr/>
          <p:nvPr/>
        </p:nvSpPr>
        <p:spPr>
          <a:xfrm>
            <a:off x="2786064" y="2709863"/>
            <a:ext cx="1152525" cy="214312"/>
          </a:xfrm>
          <a:prstGeom prst="rect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00000001</a:t>
            </a:r>
            <a:endParaRPr/>
          </a:p>
        </p:txBody>
      </p:sp>
      <p:sp>
        <p:nvSpPr>
          <p:cNvPr id="1327" name="Google Shape;1327;p22"/>
          <p:cNvSpPr/>
          <p:nvPr/>
        </p:nvSpPr>
        <p:spPr>
          <a:xfrm>
            <a:off x="2786064" y="2925763"/>
            <a:ext cx="1152525" cy="214312"/>
          </a:xfrm>
          <a:prstGeom prst="rect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00000010</a:t>
            </a:r>
            <a:endParaRPr/>
          </a:p>
        </p:txBody>
      </p:sp>
      <p:sp>
        <p:nvSpPr>
          <p:cNvPr id="1328" name="Google Shape;1328;p22"/>
          <p:cNvSpPr/>
          <p:nvPr/>
        </p:nvSpPr>
        <p:spPr>
          <a:xfrm>
            <a:off x="2786064" y="3141663"/>
            <a:ext cx="1152525" cy="214312"/>
          </a:xfrm>
          <a:prstGeom prst="rect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00100000</a:t>
            </a:r>
            <a:endParaRPr/>
          </a:p>
        </p:txBody>
      </p:sp>
      <p:sp>
        <p:nvSpPr>
          <p:cNvPr id="1329" name="Google Shape;1329;p22"/>
          <p:cNvSpPr/>
          <p:nvPr/>
        </p:nvSpPr>
        <p:spPr>
          <a:xfrm>
            <a:off x="2786064" y="3357563"/>
            <a:ext cx="1152525" cy="214312"/>
          </a:xfrm>
          <a:prstGeom prst="rect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00000010</a:t>
            </a:r>
            <a:endParaRPr/>
          </a:p>
        </p:txBody>
      </p:sp>
      <p:sp>
        <p:nvSpPr>
          <p:cNvPr id="1330" name="Google Shape;1330;p22"/>
          <p:cNvSpPr/>
          <p:nvPr/>
        </p:nvSpPr>
        <p:spPr>
          <a:xfrm>
            <a:off x="2786064" y="3573463"/>
            <a:ext cx="1152525" cy="214312"/>
          </a:xfrm>
          <a:prstGeom prst="rect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1" name="Google Shape;1331;p22"/>
          <p:cNvSpPr/>
          <p:nvPr/>
        </p:nvSpPr>
        <p:spPr>
          <a:xfrm>
            <a:off x="2786064" y="3789363"/>
            <a:ext cx="1152525" cy="214312"/>
          </a:xfrm>
          <a:prstGeom prst="rect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2" name="Google Shape;1332;p22"/>
          <p:cNvSpPr/>
          <p:nvPr/>
        </p:nvSpPr>
        <p:spPr>
          <a:xfrm>
            <a:off x="2786064" y="4005263"/>
            <a:ext cx="1152525" cy="214312"/>
          </a:xfrm>
          <a:prstGeom prst="rect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3" name="Google Shape;1333;p22"/>
          <p:cNvSpPr/>
          <p:nvPr/>
        </p:nvSpPr>
        <p:spPr>
          <a:xfrm>
            <a:off x="2786064" y="4437063"/>
            <a:ext cx="1152525" cy="214312"/>
          </a:xfrm>
          <a:prstGeom prst="rect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00000011</a:t>
            </a:r>
            <a:endParaRPr/>
          </a:p>
        </p:txBody>
      </p:sp>
      <p:sp>
        <p:nvSpPr>
          <p:cNvPr id="1334" name="Google Shape;1334;p22"/>
          <p:cNvSpPr/>
          <p:nvPr/>
        </p:nvSpPr>
        <p:spPr>
          <a:xfrm>
            <a:off x="2786064" y="4652963"/>
            <a:ext cx="1152525" cy="214312"/>
          </a:xfrm>
          <a:prstGeom prst="rect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00000111</a:t>
            </a:r>
            <a:endParaRPr/>
          </a:p>
        </p:txBody>
      </p:sp>
      <p:sp>
        <p:nvSpPr>
          <p:cNvPr id="1335" name="Google Shape;1335;p22"/>
          <p:cNvSpPr/>
          <p:nvPr/>
        </p:nvSpPr>
        <p:spPr>
          <a:xfrm>
            <a:off x="2786064" y="4868863"/>
            <a:ext cx="1152525" cy="214312"/>
          </a:xfrm>
          <a:prstGeom prst="rect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00001000</a:t>
            </a:r>
            <a:endParaRPr/>
          </a:p>
        </p:txBody>
      </p:sp>
      <p:sp>
        <p:nvSpPr>
          <p:cNvPr id="1336" name="Google Shape;1336;p22"/>
          <p:cNvSpPr/>
          <p:nvPr/>
        </p:nvSpPr>
        <p:spPr>
          <a:xfrm>
            <a:off x="2786064" y="1630363"/>
            <a:ext cx="1152525" cy="214312"/>
          </a:xfrm>
          <a:prstGeom prst="rect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00000000</a:t>
            </a:r>
            <a:endParaRPr/>
          </a:p>
        </p:txBody>
      </p:sp>
      <p:sp>
        <p:nvSpPr>
          <p:cNvPr id="1337" name="Google Shape;1337;p22"/>
          <p:cNvSpPr/>
          <p:nvPr/>
        </p:nvSpPr>
        <p:spPr>
          <a:xfrm>
            <a:off x="2786064" y="1846263"/>
            <a:ext cx="1152525" cy="214312"/>
          </a:xfrm>
          <a:prstGeom prst="rect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00100000</a:t>
            </a:r>
            <a:endParaRPr/>
          </a:p>
        </p:txBody>
      </p:sp>
      <p:cxnSp>
        <p:nvCxnSpPr>
          <p:cNvPr id="1338" name="Google Shape;1338;p22"/>
          <p:cNvCxnSpPr/>
          <p:nvPr/>
        </p:nvCxnSpPr>
        <p:spPr>
          <a:xfrm>
            <a:off x="3938589" y="4221163"/>
            <a:ext cx="1587" cy="214312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</p:cxnSp>
      <p:cxnSp>
        <p:nvCxnSpPr>
          <p:cNvPr id="1339" name="Google Shape;1339;p22"/>
          <p:cNvCxnSpPr/>
          <p:nvPr/>
        </p:nvCxnSpPr>
        <p:spPr>
          <a:xfrm>
            <a:off x="2786064" y="4222751"/>
            <a:ext cx="1587" cy="214313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</p:cxnSp>
      <p:cxnSp>
        <p:nvCxnSpPr>
          <p:cNvPr id="1340" name="Google Shape;1340;p22"/>
          <p:cNvCxnSpPr/>
          <p:nvPr/>
        </p:nvCxnSpPr>
        <p:spPr>
          <a:xfrm>
            <a:off x="2136775" y="2420939"/>
            <a:ext cx="649288" cy="1587"/>
          </a:xfrm>
          <a:prstGeom prst="straightConnector1">
            <a:avLst/>
          </a:prstGeom>
          <a:noFill/>
          <a:ln w="57225" cap="sq" cmpd="sng">
            <a:solidFill>
              <a:srgbClr val="FF00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1341" name="Google Shape;1341;p22"/>
          <p:cNvCxnSpPr/>
          <p:nvPr/>
        </p:nvCxnSpPr>
        <p:spPr>
          <a:xfrm>
            <a:off x="2136775" y="3068639"/>
            <a:ext cx="649288" cy="1587"/>
          </a:xfrm>
          <a:prstGeom prst="straightConnector1">
            <a:avLst/>
          </a:prstGeom>
          <a:noFill/>
          <a:ln w="57225" cap="sq" cmpd="sng">
            <a:solidFill>
              <a:srgbClr val="0000FF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1342" name="Google Shape;1342;p22"/>
          <p:cNvSpPr/>
          <p:nvPr/>
        </p:nvSpPr>
        <p:spPr>
          <a:xfrm>
            <a:off x="4010025" y="1628775"/>
            <a:ext cx="719138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99FF"/>
              </a:buClr>
              <a:buSzPts val="1400"/>
              <a:buFont typeface="Times New Roman"/>
              <a:buNone/>
            </a:pPr>
            <a:r>
              <a:rPr lang="es-AR" sz="1400" b="1">
                <a:solidFill>
                  <a:srgbClr val="3399FF"/>
                </a:solidFill>
                <a:latin typeface="Arial"/>
                <a:ea typeface="Arial"/>
                <a:cs typeface="Arial"/>
                <a:sym typeface="Arial"/>
              </a:rPr>
              <a:t>0000</a:t>
            </a:r>
            <a:endParaRPr/>
          </a:p>
        </p:txBody>
      </p:sp>
      <p:sp>
        <p:nvSpPr>
          <p:cNvPr id="1343" name="Google Shape;1343;p22"/>
          <p:cNvSpPr/>
          <p:nvPr/>
        </p:nvSpPr>
        <p:spPr>
          <a:xfrm>
            <a:off x="4010025" y="1844675"/>
            <a:ext cx="719138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99FF"/>
              </a:buClr>
              <a:buSzPts val="1400"/>
              <a:buFont typeface="Times New Roman"/>
              <a:buNone/>
            </a:pPr>
            <a:r>
              <a:rPr lang="es-AR" sz="1400" b="1">
                <a:solidFill>
                  <a:srgbClr val="3399FF"/>
                </a:solidFill>
                <a:latin typeface="Arial"/>
                <a:ea typeface="Arial"/>
                <a:cs typeface="Arial"/>
                <a:sym typeface="Arial"/>
              </a:rPr>
              <a:t>0001</a:t>
            </a:r>
            <a:endParaRPr/>
          </a:p>
        </p:txBody>
      </p:sp>
      <p:sp>
        <p:nvSpPr>
          <p:cNvPr id="1344" name="Google Shape;1344;p22"/>
          <p:cNvSpPr/>
          <p:nvPr/>
        </p:nvSpPr>
        <p:spPr>
          <a:xfrm>
            <a:off x="4010025" y="2060575"/>
            <a:ext cx="719138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99FF"/>
              </a:buClr>
              <a:buSzPts val="1400"/>
              <a:buFont typeface="Times New Roman"/>
              <a:buNone/>
            </a:pPr>
            <a:r>
              <a:rPr lang="es-AR" sz="1400" b="1">
                <a:solidFill>
                  <a:srgbClr val="3399FF"/>
                </a:solidFill>
                <a:latin typeface="Arial"/>
                <a:ea typeface="Arial"/>
                <a:cs typeface="Arial"/>
                <a:sym typeface="Arial"/>
              </a:rPr>
              <a:t>0002</a:t>
            </a:r>
            <a:endParaRPr/>
          </a:p>
        </p:txBody>
      </p:sp>
      <p:sp>
        <p:nvSpPr>
          <p:cNvPr id="1345" name="Google Shape;1345;p22"/>
          <p:cNvSpPr/>
          <p:nvPr/>
        </p:nvSpPr>
        <p:spPr>
          <a:xfrm>
            <a:off x="4010025" y="2276475"/>
            <a:ext cx="719138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99FF"/>
              </a:buClr>
              <a:buSzPts val="1400"/>
              <a:buFont typeface="Times New Roman"/>
              <a:buNone/>
            </a:pPr>
            <a:r>
              <a:rPr lang="es-AR" sz="1400" b="1">
                <a:solidFill>
                  <a:srgbClr val="3399FF"/>
                </a:solidFill>
                <a:latin typeface="Arial"/>
                <a:ea typeface="Arial"/>
                <a:cs typeface="Arial"/>
                <a:sym typeface="Arial"/>
              </a:rPr>
              <a:t>0003</a:t>
            </a:r>
            <a:endParaRPr/>
          </a:p>
        </p:txBody>
      </p:sp>
      <p:sp>
        <p:nvSpPr>
          <p:cNvPr id="1346" name="Google Shape;1346;p22"/>
          <p:cNvSpPr/>
          <p:nvPr/>
        </p:nvSpPr>
        <p:spPr>
          <a:xfrm>
            <a:off x="4010025" y="2493963"/>
            <a:ext cx="719138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99FF"/>
              </a:buClr>
              <a:buSzPts val="1400"/>
              <a:buFont typeface="Times New Roman"/>
              <a:buNone/>
            </a:pPr>
            <a:r>
              <a:rPr lang="es-AR" sz="1400" b="1">
                <a:solidFill>
                  <a:srgbClr val="3399FF"/>
                </a:solidFill>
                <a:latin typeface="Arial"/>
                <a:ea typeface="Arial"/>
                <a:cs typeface="Arial"/>
                <a:sym typeface="Arial"/>
              </a:rPr>
              <a:t>0004</a:t>
            </a:r>
            <a:endParaRPr/>
          </a:p>
        </p:txBody>
      </p:sp>
      <p:sp>
        <p:nvSpPr>
          <p:cNvPr id="1347" name="Google Shape;1347;p22"/>
          <p:cNvSpPr/>
          <p:nvPr/>
        </p:nvSpPr>
        <p:spPr>
          <a:xfrm>
            <a:off x="4010025" y="2709863"/>
            <a:ext cx="719138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99FF"/>
              </a:buClr>
              <a:buSzPts val="1400"/>
              <a:buFont typeface="Times New Roman"/>
              <a:buNone/>
            </a:pPr>
            <a:r>
              <a:rPr lang="es-AR" sz="1400" b="1">
                <a:solidFill>
                  <a:srgbClr val="3399FF"/>
                </a:solidFill>
                <a:latin typeface="Arial"/>
                <a:ea typeface="Arial"/>
                <a:cs typeface="Arial"/>
                <a:sym typeface="Arial"/>
              </a:rPr>
              <a:t>0005</a:t>
            </a:r>
            <a:endParaRPr/>
          </a:p>
        </p:txBody>
      </p:sp>
      <p:sp>
        <p:nvSpPr>
          <p:cNvPr id="1348" name="Google Shape;1348;p22"/>
          <p:cNvSpPr/>
          <p:nvPr/>
        </p:nvSpPr>
        <p:spPr>
          <a:xfrm>
            <a:off x="4010025" y="2925763"/>
            <a:ext cx="719138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99FF"/>
              </a:buClr>
              <a:buSzPts val="1400"/>
              <a:buFont typeface="Times New Roman"/>
              <a:buNone/>
            </a:pPr>
            <a:r>
              <a:rPr lang="es-AR" sz="1400" b="1">
                <a:solidFill>
                  <a:srgbClr val="3399FF"/>
                </a:solidFill>
                <a:latin typeface="Arial"/>
                <a:ea typeface="Arial"/>
                <a:cs typeface="Arial"/>
                <a:sym typeface="Arial"/>
              </a:rPr>
              <a:t>0006</a:t>
            </a:r>
            <a:endParaRPr/>
          </a:p>
        </p:txBody>
      </p:sp>
      <p:sp>
        <p:nvSpPr>
          <p:cNvPr id="1349" name="Google Shape;1349;p22"/>
          <p:cNvSpPr/>
          <p:nvPr/>
        </p:nvSpPr>
        <p:spPr>
          <a:xfrm>
            <a:off x="4010025" y="3141663"/>
            <a:ext cx="719138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99FF"/>
              </a:buClr>
              <a:buSzPts val="1400"/>
              <a:buFont typeface="Times New Roman"/>
              <a:buNone/>
            </a:pPr>
            <a:r>
              <a:rPr lang="es-AR" sz="1400" b="1">
                <a:solidFill>
                  <a:srgbClr val="3399FF"/>
                </a:solidFill>
                <a:latin typeface="Arial"/>
                <a:ea typeface="Arial"/>
                <a:cs typeface="Arial"/>
                <a:sym typeface="Arial"/>
              </a:rPr>
              <a:t>0007</a:t>
            </a:r>
            <a:endParaRPr/>
          </a:p>
        </p:txBody>
      </p:sp>
      <p:sp>
        <p:nvSpPr>
          <p:cNvPr id="1350" name="Google Shape;1350;p22"/>
          <p:cNvSpPr/>
          <p:nvPr/>
        </p:nvSpPr>
        <p:spPr>
          <a:xfrm>
            <a:off x="4010025" y="3357563"/>
            <a:ext cx="719138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99FF"/>
              </a:buClr>
              <a:buSzPts val="1400"/>
              <a:buFont typeface="Times New Roman"/>
              <a:buNone/>
            </a:pPr>
            <a:r>
              <a:rPr lang="es-AR" sz="1400" b="1">
                <a:solidFill>
                  <a:srgbClr val="3399FF"/>
                </a:solidFill>
                <a:latin typeface="Arial"/>
                <a:ea typeface="Arial"/>
                <a:cs typeface="Arial"/>
                <a:sym typeface="Arial"/>
              </a:rPr>
              <a:t>0008</a:t>
            </a:r>
            <a:endParaRPr/>
          </a:p>
        </p:txBody>
      </p:sp>
      <p:sp>
        <p:nvSpPr>
          <p:cNvPr id="1351" name="Google Shape;1351;p22"/>
          <p:cNvSpPr/>
          <p:nvPr/>
        </p:nvSpPr>
        <p:spPr>
          <a:xfrm>
            <a:off x="4010025" y="4437063"/>
            <a:ext cx="719138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99FF"/>
              </a:buClr>
              <a:buSzPts val="1400"/>
              <a:buFont typeface="Times New Roman"/>
              <a:buNone/>
            </a:pPr>
            <a:r>
              <a:rPr lang="es-AR" sz="1400" b="1">
                <a:solidFill>
                  <a:srgbClr val="3399FF"/>
                </a:solidFill>
                <a:latin typeface="Arial"/>
                <a:ea typeface="Arial"/>
                <a:cs typeface="Arial"/>
                <a:sym typeface="Arial"/>
              </a:rPr>
              <a:t>2000</a:t>
            </a:r>
            <a:endParaRPr/>
          </a:p>
        </p:txBody>
      </p:sp>
      <p:sp>
        <p:nvSpPr>
          <p:cNvPr id="1352" name="Google Shape;1352;p22"/>
          <p:cNvSpPr/>
          <p:nvPr/>
        </p:nvSpPr>
        <p:spPr>
          <a:xfrm>
            <a:off x="4010025" y="4652963"/>
            <a:ext cx="719138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99FF"/>
              </a:buClr>
              <a:buSzPts val="1400"/>
              <a:buFont typeface="Times New Roman"/>
              <a:buNone/>
            </a:pPr>
            <a:r>
              <a:rPr lang="es-AR" sz="1400" b="1">
                <a:solidFill>
                  <a:srgbClr val="3399FF"/>
                </a:solidFill>
                <a:latin typeface="Arial"/>
                <a:ea typeface="Arial"/>
                <a:cs typeface="Arial"/>
                <a:sym typeface="Arial"/>
              </a:rPr>
              <a:t>2001</a:t>
            </a:r>
            <a:endParaRPr/>
          </a:p>
        </p:txBody>
      </p:sp>
      <p:sp>
        <p:nvSpPr>
          <p:cNvPr id="1353" name="Google Shape;1353;p22"/>
          <p:cNvSpPr/>
          <p:nvPr/>
        </p:nvSpPr>
        <p:spPr>
          <a:xfrm>
            <a:off x="4010025" y="4868863"/>
            <a:ext cx="719138" cy="21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3399FF"/>
              </a:buClr>
              <a:buSzPts val="1400"/>
              <a:buFont typeface="Times New Roman"/>
              <a:buNone/>
            </a:pPr>
            <a:r>
              <a:rPr lang="es-AR" sz="1400" b="1">
                <a:solidFill>
                  <a:srgbClr val="3399FF"/>
                </a:solidFill>
                <a:latin typeface="Arial"/>
                <a:ea typeface="Arial"/>
                <a:cs typeface="Arial"/>
                <a:sym typeface="Arial"/>
              </a:rPr>
              <a:t>2002</a:t>
            </a:r>
            <a:endParaRPr/>
          </a:p>
        </p:txBody>
      </p:sp>
      <p:sp>
        <p:nvSpPr>
          <p:cNvPr id="1354" name="Google Shape;1354;p22"/>
          <p:cNvSpPr txBox="1"/>
          <p:nvPr/>
        </p:nvSpPr>
        <p:spPr>
          <a:xfrm>
            <a:off x="5057775" y="1766888"/>
            <a:ext cx="184785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mov </a:t>
            </a:r>
            <a:r>
              <a:rPr lang="es-AR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s-AR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AR" sz="18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2000</a:t>
            </a: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AR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/>
          </a:p>
        </p:txBody>
      </p:sp>
      <p:sp>
        <p:nvSpPr>
          <p:cNvPr id="1355" name="Google Shape;1355;p22"/>
          <p:cNvSpPr/>
          <p:nvPr/>
        </p:nvSpPr>
        <p:spPr>
          <a:xfrm>
            <a:off x="5016500" y="1701801"/>
            <a:ext cx="71438" cy="574675"/>
          </a:xfrm>
          <a:prstGeom prst="rightBrace">
            <a:avLst>
              <a:gd name="adj1" fmla="val 67037"/>
              <a:gd name="adj2" fmla="val 50000"/>
            </a:avLst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56" name="Google Shape;1356;p22"/>
          <p:cNvCxnSpPr/>
          <p:nvPr/>
        </p:nvCxnSpPr>
        <p:spPr>
          <a:xfrm>
            <a:off x="5630863" y="1701800"/>
            <a:ext cx="576262" cy="1588"/>
          </a:xfrm>
          <a:prstGeom prst="straightConnector1">
            <a:avLst/>
          </a:prstGeom>
          <a:noFill/>
          <a:ln w="28425" cap="sq" cmpd="sng">
            <a:solidFill>
              <a:srgbClr val="000000"/>
            </a:solidFill>
            <a:prstDash val="solid"/>
            <a:miter lim="800000"/>
            <a:headEnd type="triangle" w="med" len="med"/>
            <a:tailEnd type="none" w="med" len="med"/>
          </a:ln>
        </p:spPr>
      </p:cxnSp>
      <p:sp>
        <p:nvSpPr>
          <p:cNvPr id="1357" name="Google Shape;1357;p22"/>
          <p:cNvSpPr/>
          <p:nvPr/>
        </p:nvSpPr>
        <p:spPr>
          <a:xfrm>
            <a:off x="5016500" y="2351089"/>
            <a:ext cx="71438" cy="574675"/>
          </a:xfrm>
          <a:prstGeom prst="rightBrace">
            <a:avLst>
              <a:gd name="adj1" fmla="val 67037"/>
              <a:gd name="adj2" fmla="val 50000"/>
            </a:avLst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8" name="Google Shape;1358;p22"/>
          <p:cNvSpPr txBox="1"/>
          <p:nvPr/>
        </p:nvSpPr>
        <p:spPr>
          <a:xfrm>
            <a:off x="5057775" y="2349500"/>
            <a:ext cx="1785938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</a:t>
            </a:r>
            <a:r>
              <a:rPr lang="es-AR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s-AR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AR" sz="18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2001</a:t>
            </a: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AR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/>
          </a:p>
        </p:txBody>
      </p:sp>
      <p:sp>
        <p:nvSpPr>
          <p:cNvPr id="1359" name="Google Shape;1359;p22"/>
          <p:cNvSpPr/>
          <p:nvPr/>
        </p:nvSpPr>
        <p:spPr>
          <a:xfrm>
            <a:off x="5022850" y="2998789"/>
            <a:ext cx="71438" cy="574675"/>
          </a:xfrm>
          <a:prstGeom prst="rightBrace">
            <a:avLst>
              <a:gd name="adj1" fmla="val 67037"/>
              <a:gd name="adj2" fmla="val 50000"/>
            </a:avLst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22"/>
          <p:cNvSpPr txBox="1"/>
          <p:nvPr/>
        </p:nvSpPr>
        <p:spPr>
          <a:xfrm>
            <a:off x="5056188" y="2997200"/>
            <a:ext cx="1865937" cy="3715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mov </a:t>
            </a:r>
            <a:r>
              <a:rPr lang="es-AR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AR" sz="18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2002</a:t>
            </a: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AR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s-AR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A</a:t>
            </a:r>
            <a:endParaRPr/>
          </a:p>
        </p:txBody>
      </p:sp>
      <p:sp>
        <p:nvSpPr>
          <p:cNvPr id="1361" name="Google Shape;1361;p22"/>
          <p:cNvSpPr txBox="1"/>
          <p:nvPr/>
        </p:nvSpPr>
        <p:spPr>
          <a:xfrm>
            <a:off x="7145339" y="1831975"/>
            <a:ext cx="1214437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mov </a:t>
            </a:r>
            <a:r>
              <a:rPr lang="es-AR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X</a:t>
            </a:r>
            <a:endParaRPr/>
          </a:p>
        </p:txBody>
      </p:sp>
      <p:cxnSp>
        <p:nvCxnSpPr>
          <p:cNvPr id="1362" name="Google Shape;1362;p22"/>
          <p:cNvCxnSpPr/>
          <p:nvPr/>
        </p:nvCxnSpPr>
        <p:spPr>
          <a:xfrm>
            <a:off x="7680326" y="1766889"/>
            <a:ext cx="576263" cy="1587"/>
          </a:xfrm>
          <a:prstGeom prst="straightConnector1">
            <a:avLst/>
          </a:prstGeom>
          <a:noFill/>
          <a:ln w="28425" cap="sq" cmpd="sng">
            <a:solidFill>
              <a:srgbClr val="000000"/>
            </a:solidFill>
            <a:prstDash val="solid"/>
            <a:miter lim="800000"/>
            <a:headEnd type="triangle" w="med" len="med"/>
            <a:tailEnd type="none" w="med" len="med"/>
          </a:ln>
        </p:spPr>
      </p:cxnSp>
      <p:sp>
        <p:nvSpPr>
          <p:cNvPr id="1363" name="Google Shape;1363;p22"/>
          <p:cNvSpPr txBox="1"/>
          <p:nvPr/>
        </p:nvSpPr>
        <p:spPr>
          <a:xfrm>
            <a:off x="7145339" y="2414588"/>
            <a:ext cx="1146175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add </a:t>
            </a:r>
            <a:r>
              <a:rPr lang="es-AR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 </a:t>
            </a: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Y</a:t>
            </a:r>
            <a:endParaRPr/>
          </a:p>
        </p:txBody>
      </p:sp>
      <p:sp>
        <p:nvSpPr>
          <p:cNvPr id="1364" name="Google Shape;1364;p22"/>
          <p:cNvSpPr txBox="1"/>
          <p:nvPr/>
        </p:nvSpPr>
        <p:spPr>
          <a:xfrm>
            <a:off x="7143750" y="3062288"/>
            <a:ext cx="1201738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mov Z ,</a:t>
            </a:r>
            <a:r>
              <a:rPr lang="es-AR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A</a:t>
            </a:r>
            <a:endParaRPr/>
          </a:p>
        </p:txBody>
      </p:sp>
      <p:sp>
        <p:nvSpPr>
          <p:cNvPr id="1365" name="Google Shape;1365;p22"/>
          <p:cNvSpPr txBox="1"/>
          <p:nvPr/>
        </p:nvSpPr>
        <p:spPr>
          <a:xfrm>
            <a:off x="8982076" y="2492375"/>
            <a:ext cx="1279525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Z = X + Y ;</a:t>
            </a:r>
            <a:endParaRPr/>
          </a:p>
        </p:txBody>
      </p:sp>
      <p:sp>
        <p:nvSpPr>
          <p:cNvPr id="1366" name="Google Shape;1366;p22"/>
          <p:cNvSpPr/>
          <p:nvPr/>
        </p:nvSpPr>
        <p:spPr>
          <a:xfrm>
            <a:off x="8688389" y="1916114"/>
            <a:ext cx="73025" cy="1366837"/>
          </a:xfrm>
          <a:prstGeom prst="rightBrace">
            <a:avLst>
              <a:gd name="adj1" fmla="val 155978"/>
              <a:gd name="adj2" fmla="val 50000"/>
            </a:avLst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67" name="Google Shape;1367;p22"/>
          <p:cNvCxnSpPr/>
          <p:nvPr/>
        </p:nvCxnSpPr>
        <p:spPr>
          <a:xfrm>
            <a:off x="9055101" y="2420939"/>
            <a:ext cx="576263" cy="1587"/>
          </a:xfrm>
          <a:prstGeom prst="straightConnector1">
            <a:avLst/>
          </a:prstGeom>
          <a:noFill/>
          <a:ln w="28425" cap="sq" cmpd="sng">
            <a:solidFill>
              <a:srgbClr val="000000"/>
            </a:solidFill>
            <a:prstDash val="solid"/>
            <a:miter lim="800000"/>
            <a:headEnd type="triangle" w="med" len="med"/>
            <a:tailEnd type="none" w="med" len="med"/>
          </a:ln>
        </p:spPr>
      </p:cxnSp>
      <p:sp>
        <p:nvSpPr>
          <p:cNvPr id="1368" name="Google Shape;1368;p22"/>
          <p:cNvSpPr/>
          <p:nvPr/>
        </p:nvSpPr>
        <p:spPr>
          <a:xfrm>
            <a:off x="4295775" y="5516563"/>
            <a:ext cx="1295400" cy="360362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1">
                <a:ln w="9525" cap="sq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solidFill>
                  <a:srgbClr val="FFFFFF"/>
                </a:solidFill>
                <a:latin typeface="Arial"/>
              </a:rPr>
              <a:t>Linker</a:t>
            </a:r>
          </a:p>
        </p:txBody>
      </p:sp>
      <p:cxnSp>
        <p:nvCxnSpPr>
          <p:cNvPr id="1369" name="Google Shape;1369;p22"/>
          <p:cNvCxnSpPr/>
          <p:nvPr/>
        </p:nvCxnSpPr>
        <p:spPr>
          <a:xfrm>
            <a:off x="4799014" y="1052514"/>
            <a:ext cx="73025" cy="4391025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lgDash"/>
            <a:miter lim="800000"/>
            <a:headEnd type="none" w="med" len="med"/>
            <a:tailEnd type="none" w="med" len="med"/>
          </a:ln>
        </p:spPr>
      </p:cxnSp>
      <p:sp>
        <p:nvSpPr>
          <p:cNvPr id="1370" name="Google Shape;1370;p22"/>
          <p:cNvSpPr/>
          <p:nvPr/>
        </p:nvSpPr>
        <p:spPr>
          <a:xfrm>
            <a:off x="7680326" y="5373689"/>
            <a:ext cx="2016125" cy="50323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0" i="1">
                <a:ln w="9525" cap="sq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  <a:solidFill>
                  <a:srgbClr val="FFFFFF"/>
                </a:solidFill>
                <a:latin typeface="Arial"/>
              </a:rPr>
              <a:t>Compilador</a:t>
            </a:r>
          </a:p>
        </p:txBody>
      </p:sp>
      <p:sp>
        <p:nvSpPr>
          <p:cNvPr id="1371" name="Google Shape;1371;p22"/>
          <p:cNvSpPr/>
          <p:nvPr/>
        </p:nvSpPr>
        <p:spPr>
          <a:xfrm rot="10800000">
            <a:off x="3648076" y="4221164"/>
            <a:ext cx="2663825" cy="733425"/>
          </a:xfrm>
          <a:prstGeom prst="curvedDownArrow">
            <a:avLst>
              <a:gd name="adj1" fmla="val 70623"/>
              <a:gd name="adj2" fmla="val 144609"/>
              <a:gd name="adj3" fmla="val 33333"/>
            </a:avLst>
          </a:prstGeom>
          <a:solidFill>
            <a:srgbClr val="BBE0E3">
              <a:alpha val="40784"/>
            </a:srgbClr>
          </a:solidFill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2" name="Google Shape;1372;p22"/>
          <p:cNvSpPr/>
          <p:nvPr/>
        </p:nvSpPr>
        <p:spPr>
          <a:xfrm rot="10800000">
            <a:off x="7104064" y="4221164"/>
            <a:ext cx="2663825" cy="733425"/>
          </a:xfrm>
          <a:prstGeom prst="curvedDownArrow">
            <a:avLst>
              <a:gd name="adj1" fmla="val 70623"/>
              <a:gd name="adj2" fmla="val 144609"/>
              <a:gd name="adj3" fmla="val 33333"/>
            </a:avLst>
          </a:prstGeom>
          <a:solidFill>
            <a:srgbClr val="BBE0E3">
              <a:alpha val="40784"/>
            </a:srgbClr>
          </a:solidFill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3" name="Google Shape;1373;p22"/>
          <p:cNvSpPr txBox="1"/>
          <p:nvPr/>
        </p:nvSpPr>
        <p:spPr>
          <a:xfrm>
            <a:off x="3468688" y="346076"/>
            <a:ext cx="4113212" cy="51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Pero hay que volver ….</a:t>
            </a:r>
            <a:endParaRPr/>
          </a:p>
        </p:txBody>
      </p:sp>
      <p:sp>
        <p:nvSpPr>
          <p:cNvPr id="1374" name="Google Shape;1374;p22"/>
          <p:cNvSpPr/>
          <p:nvPr/>
        </p:nvSpPr>
        <p:spPr>
          <a:xfrm>
            <a:off x="7896226" y="5926139"/>
            <a:ext cx="1655763" cy="911225"/>
          </a:xfrm>
          <a:prstGeom prst="rightArrow">
            <a:avLst>
              <a:gd name="adj1" fmla="val 50000"/>
              <a:gd name="adj2" fmla="val 49927"/>
            </a:avLst>
          </a:prstGeom>
          <a:solidFill>
            <a:srgbClr val="00B8FF"/>
          </a:solidFill>
          <a:ln w="9525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r>
              <a:rPr lang="es-AR" sz="1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Fuente-objeto-exe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"/>
                                        <p:tgtEl>
                                          <p:spTgt spid="1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"/>
                                        <p:tgtEl>
                                          <p:spTgt spid="1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"/>
          <p:cNvSpPr txBox="1"/>
          <p:nvPr/>
        </p:nvSpPr>
        <p:spPr>
          <a:xfrm>
            <a:off x="1343025" y="6310261"/>
            <a:ext cx="18478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</a:pPr>
            <a:r>
              <a:rPr lang="es-AR"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rPr>
              <a:t>Info II - UTN-FRBA </a:t>
            </a:r>
            <a:endParaRPr/>
          </a:p>
        </p:txBody>
      </p:sp>
      <p:sp>
        <p:nvSpPr>
          <p:cNvPr id="374" name="Google Shape;374;p4"/>
          <p:cNvSpPr txBox="1"/>
          <p:nvPr/>
        </p:nvSpPr>
        <p:spPr>
          <a:xfrm>
            <a:off x="4648200" y="6283325"/>
            <a:ext cx="28384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</a:pPr>
            <a:r>
              <a:rPr lang="es-AR"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rPr>
              <a:t>@2021-Ing. M. Giura</a:t>
            </a:r>
            <a:endParaRPr/>
          </a:p>
        </p:txBody>
      </p:sp>
      <p:sp>
        <p:nvSpPr>
          <p:cNvPr id="375" name="Google Shape;375;p4"/>
          <p:cNvSpPr txBox="1"/>
          <p:nvPr/>
        </p:nvSpPr>
        <p:spPr>
          <a:xfrm>
            <a:off x="9283436" y="6321675"/>
            <a:ext cx="18478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sz="1400">
              <a:solidFill>
                <a:srgbClr val="99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4"/>
          <p:cNvSpPr txBox="1"/>
          <p:nvPr/>
        </p:nvSpPr>
        <p:spPr>
          <a:xfrm>
            <a:off x="259717" y="162906"/>
            <a:ext cx="8912418" cy="6480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C545"/>
              </a:buClr>
              <a:buSzPts val="4400"/>
              <a:buFont typeface="Times New Roman"/>
              <a:buNone/>
            </a:pPr>
            <a:r>
              <a:rPr lang="es-AR" sz="3600" dirty="0">
                <a:solidFill>
                  <a:srgbClr val="FFC545"/>
                </a:solidFill>
                <a:latin typeface="Arial"/>
                <a:ea typeface="Arial"/>
                <a:cs typeface="Arial"/>
                <a:sym typeface="Arial"/>
              </a:rPr>
              <a:t>¿Qué son los microcontroladores?</a:t>
            </a:r>
            <a:endParaRPr sz="3600" dirty="0"/>
          </a:p>
        </p:txBody>
      </p:sp>
      <p:sp>
        <p:nvSpPr>
          <p:cNvPr id="377" name="Google Shape;377;p4"/>
          <p:cNvSpPr txBox="1"/>
          <p:nvPr/>
        </p:nvSpPr>
        <p:spPr>
          <a:xfrm>
            <a:off x="481160" y="879707"/>
            <a:ext cx="7596040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 un chip que incluye en su interior las tres unidades funcionales de un circuito “inteligente”: CPU, memoria y unidad de entrada/salida</a:t>
            </a:r>
            <a:endParaRPr/>
          </a:p>
        </p:txBody>
      </p:sp>
      <p:pic>
        <p:nvPicPr>
          <p:cNvPr id="378" name="Google Shape;37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3098" y="3429000"/>
            <a:ext cx="4397114" cy="2887964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"/>
          <p:cNvSpPr txBox="1"/>
          <p:nvPr/>
        </p:nvSpPr>
        <p:spPr>
          <a:xfrm>
            <a:off x="8810689" y="162906"/>
            <a:ext cx="3052309" cy="1015663"/>
          </a:xfrm>
          <a:prstGeom prst="rect">
            <a:avLst/>
          </a:prstGeom>
          <a:gradFill>
            <a:gsLst>
              <a:gs pos="0">
                <a:srgbClr val="B4E5D0"/>
              </a:gs>
              <a:gs pos="50000">
                <a:srgbClr val="A7E3C9"/>
              </a:gs>
              <a:gs pos="100000">
                <a:srgbClr val="8FCCB2"/>
              </a:gs>
            </a:gsLst>
            <a:lin ang="5400000" scaled="0"/>
          </a:gra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Comúnmente es utilizado para la automación de máquinas…</a:t>
            </a:r>
            <a:endParaRPr/>
          </a:p>
        </p:txBody>
      </p:sp>
      <p:pic>
        <p:nvPicPr>
          <p:cNvPr id="380" name="Google Shape;380;p4"/>
          <p:cNvPicPr preferRelativeResize="0"/>
          <p:nvPr/>
        </p:nvPicPr>
        <p:blipFill rotWithShape="1">
          <a:blip r:embed="rId4">
            <a:alphaModFix/>
          </a:blip>
          <a:srcRect l="36361" t="3177" r="3628" b="30411"/>
          <a:stretch/>
        </p:blipFill>
        <p:spPr>
          <a:xfrm>
            <a:off x="8943393" y="1372007"/>
            <a:ext cx="2815164" cy="19633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1" name="Google Shape;381;p4"/>
          <p:cNvCxnSpPr/>
          <p:nvPr/>
        </p:nvCxnSpPr>
        <p:spPr>
          <a:xfrm flipH="1">
            <a:off x="10350975" y="1147040"/>
            <a:ext cx="1" cy="627532"/>
          </a:xfrm>
          <a:prstGeom prst="straightConnector1">
            <a:avLst/>
          </a:prstGeom>
          <a:solidFill>
            <a:srgbClr val="00B8FF"/>
          </a:solidFill>
          <a:ln w="762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382" name="Google Shape;382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8574" y="2036713"/>
            <a:ext cx="6133450" cy="4280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23"/>
          <p:cNvSpPr txBox="1"/>
          <p:nvPr/>
        </p:nvSpPr>
        <p:spPr>
          <a:xfrm>
            <a:off x="607266" y="6276625"/>
            <a:ext cx="18478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</a:pPr>
            <a:r>
              <a:rPr lang="es-AR"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rPr>
              <a:t>Info2 - UTN-FRBA</a:t>
            </a:r>
            <a:endParaRPr/>
          </a:p>
        </p:txBody>
      </p:sp>
      <p:sp>
        <p:nvSpPr>
          <p:cNvPr id="1384" name="Google Shape;1384;p23"/>
          <p:cNvSpPr txBox="1"/>
          <p:nvPr/>
        </p:nvSpPr>
        <p:spPr>
          <a:xfrm>
            <a:off x="4648200" y="6283325"/>
            <a:ext cx="28384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</a:pPr>
            <a:r>
              <a:rPr lang="es-AR"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rPr>
              <a:t>@2021 - Ing. M. Giura</a:t>
            </a:r>
            <a:endParaRPr/>
          </a:p>
        </p:txBody>
      </p:sp>
      <p:sp>
        <p:nvSpPr>
          <p:cNvPr id="1385" name="Google Shape;1385;p23"/>
          <p:cNvSpPr txBox="1"/>
          <p:nvPr/>
        </p:nvSpPr>
        <p:spPr>
          <a:xfrm>
            <a:off x="9741676" y="6283325"/>
            <a:ext cx="18478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sz="1400">
              <a:solidFill>
                <a:srgbClr val="99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6" name="Google Shape;1386;p23"/>
          <p:cNvSpPr txBox="1"/>
          <p:nvPr/>
        </p:nvSpPr>
        <p:spPr>
          <a:xfrm>
            <a:off x="1631505" y="149226"/>
            <a:ext cx="8823771" cy="584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FF6309"/>
              </a:buClr>
              <a:buSzPts val="4100"/>
              <a:buFont typeface="Times New Roman"/>
              <a:buNone/>
            </a:pPr>
            <a:r>
              <a:rPr lang="es-AR" sz="4100" b="1">
                <a:solidFill>
                  <a:srgbClr val="FF6309"/>
                </a:solidFill>
                <a:latin typeface="Arial"/>
                <a:ea typeface="Arial"/>
                <a:cs typeface="Arial"/>
                <a:sym typeface="Arial"/>
              </a:rPr>
              <a:t>Generación de un archivo ejecutable</a:t>
            </a:r>
            <a:endParaRPr/>
          </a:p>
        </p:txBody>
      </p:sp>
      <p:grpSp>
        <p:nvGrpSpPr>
          <p:cNvPr id="1387" name="Google Shape;1387;p23"/>
          <p:cNvGrpSpPr/>
          <p:nvPr/>
        </p:nvGrpSpPr>
        <p:grpSpPr>
          <a:xfrm>
            <a:off x="398173" y="820161"/>
            <a:ext cx="5688632" cy="3618533"/>
            <a:chOff x="1295400" y="1214438"/>
            <a:chExt cx="7579808" cy="5076825"/>
          </a:xfrm>
        </p:grpSpPr>
        <p:grpSp>
          <p:nvGrpSpPr>
            <p:cNvPr id="1388" name="Google Shape;1388;p23"/>
            <p:cNvGrpSpPr/>
            <p:nvPr/>
          </p:nvGrpSpPr>
          <p:grpSpPr>
            <a:xfrm>
              <a:off x="1295400" y="1214438"/>
              <a:ext cx="7096125" cy="5076825"/>
              <a:chOff x="1295400" y="1214438"/>
              <a:chExt cx="7096125" cy="5076825"/>
            </a:xfrm>
          </p:grpSpPr>
          <p:grpSp>
            <p:nvGrpSpPr>
              <p:cNvPr id="1389" name="Google Shape;1389;p23"/>
              <p:cNvGrpSpPr/>
              <p:nvPr/>
            </p:nvGrpSpPr>
            <p:grpSpPr>
              <a:xfrm>
                <a:off x="1295400" y="1214438"/>
                <a:ext cx="7096125" cy="5076825"/>
                <a:chOff x="816" y="765"/>
                <a:chExt cx="4470" cy="3198"/>
              </a:xfrm>
            </p:grpSpPr>
            <p:pic>
              <p:nvPicPr>
                <p:cNvPr id="1390" name="Google Shape;1390;p23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816" y="1020"/>
                  <a:ext cx="351" cy="5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91" name="Google Shape;1391;p23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905" y="2169"/>
                  <a:ext cx="351" cy="5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392" name="Google Shape;1392;p23"/>
                <p:cNvPicPr preferRelativeResize="0"/>
                <p:nvPr/>
              </p:nvPicPr>
              <p:blipFill rotWithShape="1">
                <a:blip r:embed="rId4">
                  <a:alphaModFix/>
                </a:blip>
                <a:srcRect/>
                <a:stretch/>
              </p:blipFill>
              <p:spPr>
                <a:xfrm>
                  <a:off x="1276" y="1070"/>
                  <a:ext cx="4010" cy="2893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1393" name="Google Shape;1393;p23"/>
                <p:cNvCxnSpPr/>
                <p:nvPr/>
              </p:nvCxnSpPr>
              <p:spPr>
                <a:xfrm rot="10800000" flipH="1">
                  <a:off x="1276" y="1816"/>
                  <a:ext cx="950" cy="685"/>
                </a:xfrm>
                <a:prstGeom prst="straightConnector1">
                  <a:avLst/>
                </a:prstGeom>
                <a:noFill/>
                <a:ln w="9525" cap="sq" cmpd="sng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triangle" w="med" len="med"/>
                </a:ln>
              </p:spPr>
            </p:cxnSp>
            <p:cxnSp>
              <p:nvCxnSpPr>
                <p:cNvPr id="1394" name="Google Shape;1394;p23"/>
                <p:cNvCxnSpPr/>
                <p:nvPr/>
              </p:nvCxnSpPr>
              <p:spPr>
                <a:xfrm>
                  <a:off x="1188" y="1173"/>
                  <a:ext cx="1140" cy="388"/>
                </a:xfrm>
                <a:prstGeom prst="straightConnector1">
                  <a:avLst/>
                </a:prstGeom>
                <a:noFill/>
                <a:ln w="9525" cap="sq" cmpd="sng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triangle" w="med" len="med"/>
                </a:ln>
              </p:spPr>
            </p:cxnSp>
            <p:pic>
              <p:nvPicPr>
                <p:cNvPr id="1395" name="Google Shape;1395;p23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/>
                <a:stretch/>
              </p:blipFill>
              <p:spPr>
                <a:xfrm>
                  <a:off x="2093" y="765"/>
                  <a:ext cx="351" cy="56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cxnSp>
              <p:nvCxnSpPr>
                <p:cNvPr id="1396" name="Google Shape;1396;p23"/>
                <p:cNvCxnSpPr/>
                <p:nvPr/>
              </p:nvCxnSpPr>
              <p:spPr>
                <a:xfrm>
                  <a:off x="2348" y="1275"/>
                  <a:ext cx="132" cy="235"/>
                </a:xfrm>
                <a:prstGeom prst="straightConnector1">
                  <a:avLst/>
                </a:prstGeom>
                <a:noFill/>
                <a:ln w="9525" cap="sq" cmpd="sng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triangle" w="med" len="med"/>
                </a:ln>
              </p:spPr>
            </p:cxnSp>
          </p:grpSp>
          <p:sp>
            <p:nvSpPr>
              <p:cNvPr id="1397" name="Google Shape;1397;p23"/>
              <p:cNvSpPr txBox="1"/>
              <p:nvPr/>
            </p:nvSpPr>
            <p:spPr>
              <a:xfrm>
                <a:off x="6300192" y="3285903"/>
                <a:ext cx="1742083" cy="474993"/>
              </a:xfrm>
              <a:prstGeom prst="rect">
                <a:avLst/>
              </a:prstGeom>
              <a:solidFill>
                <a:srgbClr val="CC66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AR" sz="1600" b="1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rPr>
                  <a:t>Bibliotecas</a:t>
                </a:r>
                <a:endParaRPr sz="1200" b="1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98" name="Google Shape;1398;p23"/>
            <p:cNvSpPr txBox="1"/>
            <p:nvPr/>
          </p:nvSpPr>
          <p:spPr>
            <a:xfrm>
              <a:off x="7363040" y="4340697"/>
              <a:ext cx="1512168" cy="73408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Biblioteca de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400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Objetos</a:t>
              </a:r>
              <a:endParaRPr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399" name="Google Shape;1399;p23"/>
          <p:cNvSpPr txBox="1"/>
          <p:nvPr/>
        </p:nvSpPr>
        <p:spPr>
          <a:xfrm>
            <a:off x="7871030" y="1108194"/>
            <a:ext cx="3374746" cy="1908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•"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AR" sz="1800" b="1">
                <a:solidFill>
                  <a:srgbClr val="00CC00"/>
                </a:solidFill>
                <a:latin typeface="Arial"/>
                <a:ea typeface="Arial"/>
                <a:cs typeface="Arial"/>
                <a:sym typeface="Arial"/>
              </a:rPr>
              <a:t>Código fuente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Texto plano. Contiene las palabras escritas (ASCII) por un programador en un determinado lenguaje de programación.</a:t>
            </a:r>
            <a:endParaRPr sz="20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0" name="Google Shape;1400;p23"/>
          <p:cNvSpPr txBox="1"/>
          <p:nvPr/>
        </p:nvSpPr>
        <p:spPr>
          <a:xfrm>
            <a:off x="7138130" y="3730007"/>
            <a:ext cx="4646502" cy="22159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•"/>
            </a:pPr>
            <a:r>
              <a:rPr lang="es-AR" sz="1800" b="1">
                <a:solidFill>
                  <a:srgbClr val="00CC00"/>
                </a:solidFill>
                <a:latin typeface="Arial"/>
                <a:ea typeface="Arial"/>
                <a:cs typeface="Arial"/>
                <a:sym typeface="Arial"/>
              </a:rPr>
              <a:t>Código Objeto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lang="es-AR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 produce el compilador.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 el código fuente convertido en el </a:t>
            </a:r>
            <a:r>
              <a:rPr lang="es-AR" sz="2000" b="1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apropiado</a:t>
            </a:r>
            <a:r>
              <a:rPr lang="es-AR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código de máquina </a:t>
            </a:r>
            <a:r>
              <a:rPr lang="es-AR" sz="2000" b="1" i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reubicable</a:t>
            </a:r>
            <a:r>
              <a:rPr lang="es-AR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Incluye saltos o llamadas “relativas” que aun no se han resuelto. Es un archivo binario (no ASCII). Aun no es ejecutable.</a:t>
            </a:r>
            <a:endParaRPr/>
          </a:p>
        </p:txBody>
      </p:sp>
      <p:sp>
        <p:nvSpPr>
          <p:cNvPr id="1401" name="Google Shape;1401;p23"/>
          <p:cNvSpPr txBox="1"/>
          <p:nvPr/>
        </p:nvSpPr>
        <p:spPr>
          <a:xfrm>
            <a:off x="270686" y="4756375"/>
            <a:ext cx="5816119" cy="16026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Char char="•"/>
            </a:pPr>
            <a:r>
              <a:rPr lang="es-AR" sz="1800" b="1">
                <a:solidFill>
                  <a:srgbClr val="00CC00"/>
                </a:solidFill>
                <a:latin typeface="Arial"/>
                <a:ea typeface="Arial"/>
                <a:cs typeface="Arial"/>
                <a:sym typeface="Arial"/>
              </a:rPr>
              <a:t>Archivo ejecutable 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lang="es-AR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 el producto de uno o mas archivos de código objeto </a:t>
            </a:r>
            <a:r>
              <a:rPr lang="es-AR" sz="2000" b="1" u="sng">
                <a:solidFill>
                  <a:srgbClr val="FF66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linkeados</a:t>
            </a:r>
            <a:r>
              <a:rPr lang="es-AR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juntos (posiblemente junto a uno o mas archivos de la biblioteca).</a:t>
            </a:r>
            <a:endParaRPr/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lang="es-AR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Este archivo puede ser ejecutado por el procesador.</a:t>
            </a:r>
            <a:endParaRPr/>
          </a:p>
        </p:txBody>
      </p:sp>
      <p:sp>
        <p:nvSpPr>
          <p:cNvPr id="1402" name="Google Shape;1402;p23"/>
          <p:cNvSpPr/>
          <p:nvPr/>
        </p:nvSpPr>
        <p:spPr>
          <a:xfrm>
            <a:off x="2355585" y="3569365"/>
            <a:ext cx="1798675" cy="869328"/>
          </a:xfrm>
          <a:prstGeom prst="ellipse">
            <a:avLst/>
          </a:prstGeom>
          <a:noFill/>
          <a:ln w="28425" cap="sq" cmpd="sng">
            <a:solidFill>
              <a:srgbClr val="FF0000"/>
            </a:solidFill>
            <a:prstDash val="lg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Google Shape;1462;p28"/>
          <p:cNvSpPr txBox="1"/>
          <p:nvPr/>
        </p:nvSpPr>
        <p:spPr>
          <a:xfrm>
            <a:off x="2209800" y="6283325"/>
            <a:ext cx="18478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</a:pPr>
            <a:r>
              <a:rPr lang="es-AR"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rPr>
              <a:t>Info II - UTN-FRBA </a:t>
            </a:r>
            <a:endParaRPr/>
          </a:p>
        </p:txBody>
      </p:sp>
      <p:sp>
        <p:nvSpPr>
          <p:cNvPr id="1463" name="Google Shape;1463;p28"/>
          <p:cNvSpPr txBox="1"/>
          <p:nvPr/>
        </p:nvSpPr>
        <p:spPr>
          <a:xfrm>
            <a:off x="4648200" y="6283325"/>
            <a:ext cx="28384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</a:pPr>
            <a:r>
              <a:rPr lang="es-AR"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rPr>
              <a:t>@2011-Ing. M. Giura</a:t>
            </a:r>
            <a:endParaRPr/>
          </a:p>
        </p:txBody>
      </p:sp>
      <p:sp>
        <p:nvSpPr>
          <p:cNvPr id="1464" name="Google Shape;1464;p28"/>
          <p:cNvSpPr txBox="1"/>
          <p:nvPr/>
        </p:nvSpPr>
        <p:spPr>
          <a:xfrm>
            <a:off x="8077200" y="6283325"/>
            <a:ext cx="18478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sz="1400">
              <a:solidFill>
                <a:srgbClr val="99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5" name="Google Shape;1465;p28"/>
          <p:cNvSpPr txBox="1"/>
          <p:nvPr/>
        </p:nvSpPr>
        <p:spPr>
          <a:xfrm>
            <a:off x="2603500" y="53976"/>
            <a:ext cx="8064500" cy="854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C545"/>
              </a:buClr>
              <a:buSzPts val="5400"/>
              <a:buFont typeface="Times New Roman"/>
              <a:buNone/>
            </a:pPr>
            <a:r>
              <a:rPr lang="es-AR" sz="5400">
                <a:solidFill>
                  <a:srgbClr val="FFC545"/>
                </a:solidFill>
                <a:latin typeface="Arial"/>
                <a:ea typeface="Arial"/>
                <a:cs typeface="Arial"/>
                <a:sym typeface="Arial"/>
              </a:rPr>
              <a:t>Programación en capas</a:t>
            </a:r>
            <a:endParaRPr/>
          </a:p>
        </p:txBody>
      </p:sp>
      <p:pic>
        <p:nvPicPr>
          <p:cNvPr id="1466" name="Google Shape;1466;p28"/>
          <p:cNvPicPr preferRelativeResize="0"/>
          <p:nvPr/>
        </p:nvPicPr>
        <p:blipFill rotWithShape="1">
          <a:blip r:embed="rId3">
            <a:alphaModFix/>
          </a:blip>
          <a:srcRect t="8411"/>
          <a:stretch/>
        </p:blipFill>
        <p:spPr>
          <a:xfrm>
            <a:off x="0" y="53976"/>
            <a:ext cx="12192001" cy="67500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7" name="Google Shape;1467;p28"/>
          <p:cNvPicPr preferRelativeResize="0"/>
          <p:nvPr/>
        </p:nvPicPr>
        <p:blipFill rotWithShape="1">
          <a:blip r:embed="rId4">
            <a:alphaModFix/>
          </a:blip>
          <a:srcRect t="7060"/>
          <a:stretch/>
        </p:blipFill>
        <p:spPr>
          <a:xfrm>
            <a:off x="6161089" y="4392614"/>
            <a:ext cx="3425825" cy="2205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6" name="Google Shape;1476;p29"/>
          <p:cNvSpPr txBox="1"/>
          <p:nvPr/>
        </p:nvSpPr>
        <p:spPr>
          <a:xfrm>
            <a:off x="2411414" y="144464"/>
            <a:ext cx="7743825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3200"/>
              <a:buFont typeface="Times New Roman"/>
              <a:buNone/>
            </a:pPr>
            <a:r>
              <a:rPr lang="es-AR" sz="32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Método de trabajo: </a:t>
            </a:r>
            <a:r>
              <a:rPr lang="es-AR" sz="24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programación en capas</a:t>
            </a:r>
            <a:endParaRPr/>
          </a:p>
        </p:txBody>
      </p:sp>
      <p:pic>
        <p:nvPicPr>
          <p:cNvPr id="1477" name="Google Shape;147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35750" y="2764956"/>
            <a:ext cx="3816350" cy="3433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8" name="Google Shape;1478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24014" y="764704"/>
            <a:ext cx="8828087" cy="18062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9" name="Google Shape;1479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635750" y="2764954"/>
            <a:ext cx="3887788" cy="3450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80" name="Google Shape;1480;p29"/>
          <p:cNvGrpSpPr/>
          <p:nvPr/>
        </p:nvGrpSpPr>
        <p:grpSpPr>
          <a:xfrm>
            <a:off x="4838700" y="2571281"/>
            <a:ext cx="1792288" cy="3594024"/>
            <a:chOff x="2088" y="1738"/>
            <a:chExt cx="1129" cy="2326"/>
          </a:xfrm>
        </p:grpSpPr>
        <p:sp>
          <p:nvSpPr>
            <p:cNvPr id="1481" name="Google Shape;1481;p29"/>
            <p:cNvSpPr/>
            <p:nvPr/>
          </p:nvSpPr>
          <p:spPr>
            <a:xfrm rot="10800000">
              <a:off x="2877" y="2533"/>
              <a:ext cx="340" cy="217"/>
            </a:xfrm>
            <a:prstGeom prst="notchedRightArrow">
              <a:avLst>
                <a:gd name="adj1" fmla="val 50000"/>
                <a:gd name="adj2" fmla="val 30488"/>
              </a:avLst>
            </a:prstGeom>
            <a:solidFill>
              <a:srgbClr val="FF0000"/>
            </a:solidFill>
            <a:ln w="9525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9"/>
            <p:cNvSpPr txBox="1"/>
            <p:nvPr/>
          </p:nvSpPr>
          <p:spPr>
            <a:xfrm>
              <a:off x="2908" y="2579"/>
              <a:ext cx="274" cy="1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29"/>
            <p:cNvSpPr/>
            <p:nvPr/>
          </p:nvSpPr>
          <p:spPr>
            <a:xfrm>
              <a:off x="2934" y="3527"/>
              <a:ext cx="280" cy="218"/>
            </a:xfrm>
            <a:prstGeom prst="notchedRightArrow">
              <a:avLst>
                <a:gd name="adj1" fmla="val 50000"/>
                <a:gd name="adj2" fmla="val 29987"/>
              </a:avLst>
            </a:prstGeom>
            <a:solidFill>
              <a:srgbClr val="0070C0"/>
            </a:solidFill>
            <a:ln w="9525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84" name="Google Shape;1484;p29"/>
            <p:cNvGrpSpPr/>
            <p:nvPr/>
          </p:nvGrpSpPr>
          <p:grpSpPr>
            <a:xfrm>
              <a:off x="2088" y="1738"/>
              <a:ext cx="910" cy="2326"/>
              <a:chOff x="2088" y="1738"/>
              <a:chExt cx="910" cy="2326"/>
            </a:xfrm>
          </p:grpSpPr>
          <p:sp>
            <p:nvSpPr>
              <p:cNvPr id="1485" name="Google Shape;1485;p29"/>
              <p:cNvSpPr/>
              <p:nvPr/>
            </p:nvSpPr>
            <p:spPr>
              <a:xfrm>
                <a:off x="2115" y="1926"/>
                <a:ext cx="650" cy="47"/>
              </a:xfrm>
              <a:prstGeom prst="rect">
                <a:avLst/>
              </a:prstGeom>
              <a:solidFill>
                <a:srgbClr val="FFFFFF"/>
              </a:solidFill>
              <a:ln w="28425" cap="sq" cmpd="sng">
                <a:solidFill>
                  <a:srgbClr val="3366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6" name="Google Shape;1486;p29"/>
              <p:cNvSpPr/>
              <p:nvPr/>
            </p:nvSpPr>
            <p:spPr>
              <a:xfrm>
                <a:off x="2115" y="2243"/>
                <a:ext cx="650" cy="79"/>
              </a:xfrm>
              <a:prstGeom prst="rect">
                <a:avLst/>
              </a:prstGeom>
              <a:solidFill>
                <a:srgbClr val="FFFFFF"/>
              </a:solidFill>
              <a:ln w="28425" cap="sq" cmpd="sng">
                <a:solidFill>
                  <a:srgbClr val="3366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7" name="Google Shape;1487;p29"/>
              <p:cNvSpPr/>
              <p:nvPr/>
            </p:nvSpPr>
            <p:spPr>
              <a:xfrm>
                <a:off x="2115" y="2355"/>
                <a:ext cx="650" cy="79"/>
              </a:xfrm>
              <a:prstGeom prst="rect">
                <a:avLst/>
              </a:prstGeom>
              <a:solidFill>
                <a:srgbClr val="FFFFFF"/>
              </a:solidFill>
              <a:ln w="28425" cap="sq" cmpd="sng">
                <a:solidFill>
                  <a:srgbClr val="3366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8" name="Google Shape;1488;p29"/>
              <p:cNvSpPr/>
              <p:nvPr/>
            </p:nvSpPr>
            <p:spPr>
              <a:xfrm>
                <a:off x="2115" y="2465"/>
                <a:ext cx="650" cy="77"/>
              </a:xfrm>
              <a:prstGeom prst="rect">
                <a:avLst/>
              </a:prstGeom>
              <a:solidFill>
                <a:srgbClr val="FFFFFF"/>
              </a:solidFill>
              <a:ln w="28425" cap="sq" cmpd="sng">
                <a:solidFill>
                  <a:srgbClr val="3366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89" name="Google Shape;1489;p29"/>
              <p:cNvSpPr txBox="1"/>
              <p:nvPr/>
            </p:nvSpPr>
            <p:spPr>
              <a:xfrm>
                <a:off x="2088" y="2005"/>
                <a:ext cx="809" cy="2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6800" rIns="90000" bIns="46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3366FF"/>
                  </a:buClr>
                  <a:buSzPts val="1400"/>
                  <a:buFont typeface="Times New Roman"/>
                  <a:buNone/>
                </a:pPr>
                <a:r>
                  <a:rPr lang="es-AR" sz="1400" b="1">
                    <a:solidFill>
                      <a:srgbClr val="3366FF"/>
                    </a:solidFill>
                    <a:latin typeface="Arial"/>
                    <a:ea typeface="Arial"/>
                    <a:cs typeface="Arial"/>
                    <a:sym typeface="Arial"/>
                  </a:rPr>
                  <a:t>TmrRun</a:t>
                </a:r>
                <a:endParaRPr/>
              </a:p>
            </p:txBody>
          </p:sp>
          <p:sp>
            <p:nvSpPr>
              <p:cNvPr id="1490" name="Google Shape;1490;p29"/>
              <p:cNvSpPr/>
              <p:nvPr/>
            </p:nvSpPr>
            <p:spPr>
              <a:xfrm>
                <a:off x="2115" y="2763"/>
                <a:ext cx="650" cy="77"/>
              </a:xfrm>
              <a:prstGeom prst="rect">
                <a:avLst/>
              </a:prstGeom>
              <a:solidFill>
                <a:srgbClr val="FFFFFF"/>
              </a:solidFill>
              <a:ln w="28425" cap="sq" cmpd="sng">
                <a:solidFill>
                  <a:srgbClr val="3366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1" name="Google Shape;1491;p29"/>
              <p:cNvSpPr/>
              <p:nvPr/>
            </p:nvSpPr>
            <p:spPr>
              <a:xfrm>
                <a:off x="2115" y="2874"/>
                <a:ext cx="650" cy="79"/>
              </a:xfrm>
              <a:prstGeom prst="rect">
                <a:avLst/>
              </a:prstGeom>
              <a:solidFill>
                <a:srgbClr val="FFFFFF"/>
              </a:solidFill>
              <a:ln w="28425" cap="sq" cmpd="sng">
                <a:solidFill>
                  <a:srgbClr val="3366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2" name="Google Shape;1492;p29"/>
              <p:cNvSpPr/>
              <p:nvPr/>
            </p:nvSpPr>
            <p:spPr>
              <a:xfrm>
                <a:off x="2115" y="2985"/>
                <a:ext cx="650" cy="79"/>
              </a:xfrm>
              <a:prstGeom prst="rect">
                <a:avLst/>
              </a:prstGeom>
              <a:solidFill>
                <a:srgbClr val="FFFFFF"/>
              </a:solidFill>
              <a:ln w="28425" cap="sq" cmpd="sng">
                <a:solidFill>
                  <a:srgbClr val="3366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3" name="Google Shape;1493;p29"/>
              <p:cNvSpPr txBox="1"/>
              <p:nvPr/>
            </p:nvSpPr>
            <p:spPr>
              <a:xfrm>
                <a:off x="2088" y="2575"/>
                <a:ext cx="809" cy="2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6800" rIns="90000" bIns="46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3366FF"/>
                  </a:buClr>
                  <a:buSzPts val="1400"/>
                  <a:buFont typeface="Times New Roman"/>
                  <a:buNone/>
                </a:pPr>
                <a:r>
                  <a:rPr lang="es-AR" sz="1400" b="1">
                    <a:solidFill>
                      <a:srgbClr val="3366FF"/>
                    </a:solidFill>
                    <a:latin typeface="Arial"/>
                    <a:ea typeface="Arial"/>
                    <a:cs typeface="Arial"/>
                    <a:sym typeface="Arial"/>
                  </a:rPr>
                  <a:t>MSG_DSP</a:t>
                </a:r>
                <a:endParaRPr/>
              </a:p>
            </p:txBody>
          </p:sp>
          <p:sp>
            <p:nvSpPr>
              <p:cNvPr id="1494" name="Google Shape;1494;p29"/>
              <p:cNvSpPr/>
              <p:nvPr/>
            </p:nvSpPr>
            <p:spPr>
              <a:xfrm>
                <a:off x="2118" y="3314"/>
                <a:ext cx="650" cy="79"/>
              </a:xfrm>
              <a:prstGeom prst="rect">
                <a:avLst/>
              </a:prstGeom>
              <a:solidFill>
                <a:srgbClr val="FFFFFF"/>
              </a:solidFill>
              <a:ln w="28425" cap="sq" cmpd="sng">
                <a:solidFill>
                  <a:srgbClr val="3366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5" name="Google Shape;1495;p29"/>
              <p:cNvSpPr/>
              <p:nvPr/>
            </p:nvSpPr>
            <p:spPr>
              <a:xfrm>
                <a:off x="2118" y="3425"/>
                <a:ext cx="650" cy="77"/>
              </a:xfrm>
              <a:prstGeom prst="rect">
                <a:avLst/>
              </a:prstGeom>
              <a:solidFill>
                <a:srgbClr val="FFFFFF"/>
              </a:solidFill>
              <a:ln w="28425" cap="sq" cmpd="sng">
                <a:solidFill>
                  <a:srgbClr val="3366F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96" name="Google Shape;1496;p29"/>
              <p:cNvSpPr txBox="1"/>
              <p:nvPr/>
            </p:nvSpPr>
            <p:spPr>
              <a:xfrm>
                <a:off x="2189" y="3076"/>
                <a:ext cx="809" cy="2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6800" rIns="90000" bIns="46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3366FF"/>
                  </a:buClr>
                  <a:buSzPts val="1400"/>
                  <a:buFont typeface="Times New Roman"/>
                  <a:buNone/>
                </a:pPr>
                <a:r>
                  <a:rPr lang="es-AR" sz="1400" b="1">
                    <a:solidFill>
                      <a:srgbClr val="3366FF"/>
                    </a:solidFill>
                    <a:latin typeface="Arial"/>
                    <a:ea typeface="Arial"/>
                    <a:cs typeface="Arial"/>
                    <a:sym typeface="Arial"/>
                  </a:rPr>
                  <a:t>Vlr_Mdd</a:t>
                </a:r>
                <a:endParaRPr/>
              </a:p>
            </p:txBody>
          </p:sp>
          <p:grpSp>
            <p:nvGrpSpPr>
              <p:cNvPr id="1497" name="Google Shape;1497;p29"/>
              <p:cNvGrpSpPr/>
              <p:nvPr/>
            </p:nvGrpSpPr>
            <p:grpSpPr>
              <a:xfrm>
                <a:off x="2139" y="3765"/>
                <a:ext cx="650" cy="299"/>
                <a:chOff x="2139" y="3765"/>
                <a:chExt cx="650" cy="299"/>
              </a:xfrm>
            </p:grpSpPr>
            <p:sp>
              <p:nvSpPr>
                <p:cNvPr id="1498" name="Google Shape;1498;p29"/>
                <p:cNvSpPr/>
                <p:nvPr/>
              </p:nvSpPr>
              <p:spPr>
                <a:xfrm>
                  <a:off x="2139" y="3765"/>
                  <a:ext cx="650" cy="79"/>
                </a:xfrm>
                <a:prstGeom prst="rect">
                  <a:avLst/>
                </a:prstGeom>
                <a:solidFill>
                  <a:srgbClr val="FFFFFF"/>
                </a:solidFill>
                <a:ln w="28425" cap="sq" cmpd="sng">
                  <a:solidFill>
                    <a:srgbClr val="3366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99" name="Google Shape;1499;p29"/>
                <p:cNvSpPr/>
                <p:nvPr/>
              </p:nvSpPr>
              <p:spPr>
                <a:xfrm>
                  <a:off x="2139" y="3875"/>
                  <a:ext cx="650" cy="78"/>
                </a:xfrm>
                <a:prstGeom prst="rect">
                  <a:avLst/>
                </a:prstGeom>
                <a:solidFill>
                  <a:srgbClr val="FFFFFF"/>
                </a:solidFill>
                <a:ln w="28425" cap="sq" cmpd="sng">
                  <a:solidFill>
                    <a:srgbClr val="3366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00" name="Google Shape;1500;p29"/>
                <p:cNvSpPr/>
                <p:nvPr/>
              </p:nvSpPr>
              <p:spPr>
                <a:xfrm>
                  <a:off x="2139" y="3986"/>
                  <a:ext cx="650" cy="78"/>
                </a:xfrm>
                <a:prstGeom prst="rect">
                  <a:avLst/>
                </a:prstGeom>
                <a:solidFill>
                  <a:srgbClr val="FFFFFF"/>
                </a:solidFill>
                <a:ln w="28425" cap="sq" cmpd="sng">
                  <a:solidFill>
                    <a:srgbClr val="3366FF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501" name="Google Shape;1501;p29"/>
              <p:cNvSpPr txBox="1"/>
              <p:nvPr/>
            </p:nvSpPr>
            <p:spPr>
              <a:xfrm>
                <a:off x="2139" y="3527"/>
                <a:ext cx="809" cy="2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6800" rIns="90000" bIns="46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3366FF"/>
                  </a:buClr>
                  <a:buSzPts val="1400"/>
                  <a:buFont typeface="Times New Roman"/>
                  <a:buNone/>
                </a:pPr>
                <a:r>
                  <a:rPr lang="es-AR" sz="1400" b="1">
                    <a:solidFill>
                      <a:srgbClr val="3366FF"/>
                    </a:solidFill>
                    <a:latin typeface="Arial"/>
                    <a:ea typeface="Arial"/>
                    <a:cs typeface="Arial"/>
                    <a:sym typeface="Arial"/>
                  </a:rPr>
                  <a:t>BuffTxRx</a:t>
                </a:r>
                <a:endParaRPr/>
              </a:p>
            </p:txBody>
          </p:sp>
          <p:sp>
            <p:nvSpPr>
              <p:cNvPr id="1502" name="Google Shape;1502;p29"/>
              <p:cNvSpPr txBox="1"/>
              <p:nvPr/>
            </p:nvSpPr>
            <p:spPr>
              <a:xfrm>
                <a:off x="2238" y="1738"/>
                <a:ext cx="364" cy="20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6800" rIns="90000" bIns="46800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3366FF"/>
                  </a:buClr>
                  <a:buSzPts val="1400"/>
                  <a:buFont typeface="Times New Roman"/>
                  <a:buNone/>
                </a:pPr>
                <a:r>
                  <a:rPr lang="es-AR" sz="1400" b="1">
                    <a:solidFill>
                      <a:srgbClr val="3366FF"/>
                    </a:solidFill>
                    <a:latin typeface="Arial"/>
                    <a:ea typeface="Arial"/>
                    <a:cs typeface="Arial"/>
                    <a:sym typeface="Arial"/>
                  </a:rPr>
                  <a:t>key</a:t>
                </a:r>
                <a:endParaRPr/>
              </a:p>
            </p:txBody>
          </p:sp>
        </p:grpSp>
      </p:grpSp>
      <p:sp>
        <p:nvSpPr>
          <p:cNvPr id="1503" name="Google Shape;1503;p29"/>
          <p:cNvSpPr/>
          <p:nvPr/>
        </p:nvSpPr>
        <p:spPr>
          <a:xfrm>
            <a:off x="9039226" y="6409246"/>
            <a:ext cx="1116013" cy="349204"/>
          </a:xfrm>
          <a:prstGeom prst="homePlate">
            <a:avLst>
              <a:gd name="adj" fmla="val 76311"/>
            </a:avLst>
          </a:prstGeom>
          <a:noFill/>
          <a:ln w="9525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lang="es-A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capas</a:t>
            </a:r>
            <a:endParaRPr/>
          </a:p>
        </p:txBody>
      </p:sp>
      <p:pic>
        <p:nvPicPr>
          <p:cNvPr id="1504" name="Google Shape;1504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746250" y="3052293"/>
            <a:ext cx="2801938" cy="3153655"/>
          </a:xfrm>
          <a:prstGeom prst="rect">
            <a:avLst/>
          </a:prstGeom>
          <a:noFill/>
          <a:ln>
            <a:noFill/>
          </a:ln>
        </p:spPr>
      </p:pic>
      <p:sp>
        <p:nvSpPr>
          <p:cNvPr id="1505" name="Google Shape;1505;p29"/>
          <p:cNvSpPr/>
          <p:nvPr/>
        </p:nvSpPr>
        <p:spPr>
          <a:xfrm>
            <a:off x="3252788" y="2512542"/>
            <a:ext cx="863600" cy="1050703"/>
          </a:xfrm>
          <a:prstGeom prst="upDownArrow">
            <a:avLst>
              <a:gd name="adj1" fmla="val 50000"/>
              <a:gd name="adj2" fmla="val 24884"/>
            </a:avLst>
          </a:prstGeom>
          <a:solidFill>
            <a:srgbClr val="355E00"/>
          </a:solidFill>
          <a:ln w="9525" cap="sq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6" name="Google Shape;1506;p29"/>
          <p:cNvSpPr txBox="1"/>
          <p:nvPr/>
        </p:nvSpPr>
        <p:spPr>
          <a:xfrm>
            <a:off x="4648200" y="6283325"/>
            <a:ext cx="28384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</a:pPr>
            <a:r>
              <a:rPr lang="es-AR"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rPr>
              <a:t>Ing. M. Trujillo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32"/>
          <p:cNvSpPr/>
          <p:nvPr/>
        </p:nvSpPr>
        <p:spPr>
          <a:xfrm>
            <a:off x="3359697" y="1654176"/>
            <a:ext cx="6983413" cy="1008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4200"/>
              <a:buFont typeface="Times New Roman"/>
              <a:buNone/>
            </a:pPr>
            <a:r>
              <a:rPr lang="es-AR" sz="4200" b="1" i="1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Acceso a Registros</a:t>
            </a:r>
            <a:endParaRPr/>
          </a:p>
        </p:txBody>
      </p:sp>
      <p:sp>
        <p:nvSpPr>
          <p:cNvPr id="1610" name="Google Shape;1610;p32"/>
          <p:cNvSpPr/>
          <p:nvPr/>
        </p:nvSpPr>
        <p:spPr>
          <a:xfrm>
            <a:off x="2639616" y="3272434"/>
            <a:ext cx="7344816" cy="1877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08000" marR="0" lvl="0" indent="-1524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s-AR" sz="2400" b="1" dirty="0">
                <a:solidFill>
                  <a:srgbClr val="558ED5"/>
                </a:solidFill>
                <a:latin typeface="Arial"/>
                <a:ea typeface="Arial"/>
                <a:cs typeface="Arial"/>
                <a:sym typeface="Arial"/>
              </a:rPr>
              <a:t> ¿Qué es un registro?</a:t>
            </a:r>
            <a:endParaRPr dirty="0"/>
          </a:p>
          <a:p>
            <a:pPr marL="108000" marR="0" lvl="0" indent="-1524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s-AR" sz="2400" b="1" dirty="0">
                <a:solidFill>
                  <a:srgbClr val="558ED5"/>
                </a:solidFill>
                <a:latin typeface="Arial"/>
                <a:ea typeface="Arial"/>
                <a:cs typeface="Arial"/>
                <a:sym typeface="Arial"/>
              </a:rPr>
              <a:t> ¿Qué es un mapa de memoria y periféricos?</a:t>
            </a:r>
            <a:endParaRPr dirty="0"/>
          </a:p>
          <a:p>
            <a:pPr marL="180975" marR="0" lvl="0" indent="-1524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</a:pPr>
            <a:r>
              <a:rPr lang="es-AR" sz="2400" b="1" dirty="0">
                <a:solidFill>
                  <a:srgbClr val="558ED5"/>
                </a:solidFill>
                <a:latin typeface="Arial"/>
                <a:ea typeface="Arial"/>
                <a:cs typeface="Arial"/>
                <a:sym typeface="Arial"/>
              </a:rPr>
              <a:t> Consideraciones previas para acceder a registros: </a:t>
            </a:r>
            <a:r>
              <a:rPr lang="es-AR" sz="2400" b="1" i="1" dirty="0">
                <a:solidFill>
                  <a:srgbClr val="558ED5"/>
                </a:solidFill>
                <a:latin typeface="Arial"/>
                <a:ea typeface="Arial"/>
                <a:cs typeface="Arial"/>
                <a:sym typeface="Arial"/>
              </a:rPr>
              <a:t>dualidad puntero-vector </a:t>
            </a:r>
            <a:endParaRPr dirty="0"/>
          </a:p>
        </p:txBody>
      </p:sp>
      <p:sp>
        <p:nvSpPr>
          <p:cNvPr id="1611" name="Google Shape;1611;p32"/>
          <p:cNvSpPr txBox="1"/>
          <p:nvPr/>
        </p:nvSpPr>
        <p:spPr>
          <a:xfrm rot="-668995">
            <a:off x="2083683" y="826932"/>
            <a:ext cx="2979496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Continuamos….</a:t>
            </a:r>
            <a:endParaRPr sz="18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2" name="Google Shape;1612;p32"/>
          <p:cNvSpPr txBox="1"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Info2 - UTN-FRBA</a:t>
            </a:r>
            <a:endParaRPr/>
          </a:p>
        </p:txBody>
      </p:sp>
      <p:sp>
        <p:nvSpPr>
          <p:cNvPr id="1613" name="Google Shape;1613;p32"/>
          <p:cNvSpPr txBox="1"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@2021 Ing. Marcelo Giura</a:t>
            </a:r>
            <a:endParaRPr/>
          </a:p>
        </p:txBody>
      </p:sp>
      <p:sp>
        <p:nvSpPr>
          <p:cNvPr id="1614" name="Google Shape;1614;p32"/>
          <p:cNvSpPr txBox="1"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p33"/>
          <p:cNvSpPr txBox="1"/>
          <p:nvPr/>
        </p:nvSpPr>
        <p:spPr>
          <a:xfrm>
            <a:off x="2182223" y="220952"/>
            <a:ext cx="11662956" cy="577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Excusa: Presentamos brevemente el LPC845  (48 patas)</a:t>
            </a:r>
            <a:endParaRPr/>
          </a:p>
        </p:txBody>
      </p:sp>
      <p:sp>
        <p:nvSpPr>
          <p:cNvPr id="1623" name="Google Shape;1623;p33"/>
          <p:cNvSpPr txBox="1"/>
          <p:nvPr/>
        </p:nvSpPr>
        <p:spPr>
          <a:xfrm>
            <a:off x="266260" y="981086"/>
            <a:ext cx="5954825" cy="4865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s-AR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ARM Cortex M0+ @30MHz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s-AR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64k Flash / 16k SRAM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s-AR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ROM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s-AR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 fuentes de interrupciones vectorizadas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s-AR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Switch Matríx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s-AR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42 GPIO max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s-AR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 UART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s-AR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SPI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s-AR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 I2C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s-AR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Varios timers</a:t>
            </a:r>
            <a:endParaRPr sz="2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s-AR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ADC de 12 bits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s-AR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Comparador analógico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s-AR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DAC de 10 bits</a:t>
            </a:r>
            <a:endParaRPr/>
          </a:p>
          <a:p>
            <a:pPr marL="342900" marR="0" lvl="0" indent="-3429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s-AR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etc</a:t>
            </a:r>
            <a:r>
              <a:rPr lang="es-A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1624" name="Google Shape;1624;p33"/>
          <p:cNvSpPr txBox="1"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Info2 - UTN-FRBA</a:t>
            </a:r>
            <a:endParaRPr/>
          </a:p>
        </p:txBody>
      </p:sp>
      <p:sp>
        <p:nvSpPr>
          <p:cNvPr id="1625" name="Google Shape;1625;p33"/>
          <p:cNvSpPr txBox="1"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@2021 Ing. Marcelo Giura</a:t>
            </a:r>
            <a:endParaRPr/>
          </a:p>
        </p:txBody>
      </p:sp>
      <p:sp>
        <p:nvSpPr>
          <p:cNvPr id="1626" name="Google Shape;1626;p33"/>
          <p:cNvSpPr txBox="1"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24</a:t>
            </a:fld>
            <a:endParaRPr/>
          </a:p>
        </p:txBody>
      </p:sp>
      <p:grpSp>
        <p:nvGrpSpPr>
          <p:cNvPr id="1627" name="Google Shape;1627;p33"/>
          <p:cNvGrpSpPr/>
          <p:nvPr/>
        </p:nvGrpSpPr>
        <p:grpSpPr>
          <a:xfrm>
            <a:off x="2855640" y="2636912"/>
            <a:ext cx="3096344" cy="461350"/>
            <a:chOff x="546859" y="3444961"/>
            <a:chExt cx="4378784" cy="461350"/>
          </a:xfrm>
        </p:grpSpPr>
        <p:pic>
          <p:nvPicPr>
            <p:cNvPr id="1628" name="Google Shape;1628;p3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551384" y="3444961"/>
              <a:ext cx="4374259" cy="2514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29" name="Google Shape;1629;p3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546859" y="3683513"/>
              <a:ext cx="4374259" cy="22279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30" name="Google Shape;1630;p33"/>
          <p:cNvGrpSpPr/>
          <p:nvPr/>
        </p:nvGrpSpPr>
        <p:grpSpPr>
          <a:xfrm rot="933828">
            <a:off x="5787743" y="185669"/>
            <a:ext cx="6734286" cy="6486662"/>
            <a:chOff x="5787743" y="185669"/>
            <a:chExt cx="6734286" cy="6486662"/>
          </a:xfrm>
        </p:grpSpPr>
        <p:pic>
          <p:nvPicPr>
            <p:cNvPr id="1631" name="Google Shape;1631;p33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 rot="-938440">
              <a:off x="6384032" y="836712"/>
              <a:ext cx="5541708" cy="51845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32" name="Google Shape;1632;p33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351576" y="2522601"/>
              <a:ext cx="529311" cy="16892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34"/>
          <p:cNvSpPr txBox="1"/>
          <p:nvPr/>
        </p:nvSpPr>
        <p:spPr>
          <a:xfrm>
            <a:off x="1773237" y="137030"/>
            <a:ext cx="8645525" cy="1111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¿Cómo controlamos al Core del Cortex M0+ y a todos los periféricos incluidos en el LPC845</a:t>
            </a:r>
            <a:endParaRPr/>
          </a:p>
        </p:txBody>
      </p:sp>
      <p:pic>
        <p:nvPicPr>
          <p:cNvPr id="1641" name="Google Shape;1641;p34"/>
          <p:cNvPicPr preferRelativeResize="0"/>
          <p:nvPr/>
        </p:nvPicPr>
        <p:blipFill rotWithShape="1">
          <a:blip r:embed="rId3">
            <a:alphaModFix/>
          </a:blip>
          <a:srcRect l="13013" t="16463"/>
          <a:stretch/>
        </p:blipFill>
        <p:spPr>
          <a:xfrm>
            <a:off x="1919536" y="1412775"/>
            <a:ext cx="8208912" cy="4752529"/>
          </a:xfrm>
          <a:prstGeom prst="rect">
            <a:avLst/>
          </a:prstGeom>
          <a:noFill/>
          <a:ln>
            <a:noFill/>
          </a:ln>
        </p:spPr>
      </p:pic>
      <p:sp>
        <p:nvSpPr>
          <p:cNvPr id="1642" name="Google Shape;1642;p34"/>
          <p:cNvSpPr txBox="1"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Info2 - UTN-FRBA</a:t>
            </a:r>
            <a:endParaRPr/>
          </a:p>
        </p:txBody>
      </p:sp>
      <p:sp>
        <p:nvSpPr>
          <p:cNvPr id="1643" name="Google Shape;1643;p34"/>
          <p:cNvSpPr txBox="1"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@2021 Ing. Marcelo Giura</a:t>
            </a:r>
            <a:endParaRPr/>
          </a:p>
        </p:txBody>
      </p:sp>
      <p:sp>
        <p:nvSpPr>
          <p:cNvPr id="1644" name="Google Shape;1644;p34"/>
          <p:cNvSpPr txBox="1"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3" name="Google Shape;1653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43231" y="273607"/>
            <a:ext cx="5152094" cy="6552524"/>
          </a:xfrm>
          <a:prstGeom prst="rect">
            <a:avLst/>
          </a:prstGeom>
          <a:noFill/>
          <a:ln>
            <a:noFill/>
          </a:ln>
        </p:spPr>
      </p:pic>
      <p:sp>
        <p:nvSpPr>
          <p:cNvPr id="1654" name="Google Shape;1654;p35"/>
          <p:cNvSpPr txBox="1"/>
          <p:nvPr/>
        </p:nvSpPr>
        <p:spPr>
          <a:xfrm>
            <a:off x="8080375" y="6246813"/>
            <a:ext cx="209550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26</a:t>
            </a:fld>
            <a:endParaRPr sz="1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55" name="Google Shape;1655;p35"/>
          <p:cNvSpPr txBox="1"/>
          <p:nvPr/>
        </p:nvSpPr>
        <p:spPr>
          <a:xfrm>
            <a:off x="984478" y="273607"/>
            <a:ext cx="4521082" cy="1164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00664C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00664C"/>
                </a:solidFill>
                <a:latin typeface="Arial"/>
                <a:ea typeface="Arial"/>
                <a:cs typeface="Arial"/>
                <a:sym typeface="Arial"/>
              </a:rPr>
              <a:t>Mapa de memoria y periféricos LPC845</a:t>
            </a:r>
            <a:endParaRPr/>
          </a:p>
        </p:txBody>
      </p:sp>
      <p:sp>
        <p:nvSpPr>
          <p:cNvPr id="1656" name="Google Shape;1656;p35"/>
          <p:cNvSpPr txBox="1"/>
          <p:nvPr/>
        </p:nvSpPr>
        <p:spPr>
          <a:xfrm>
            <a:off x="5484472" y="5090708"/>
            <a:ext cx="4176712" cy="820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lang="es-AR" sz="1600" b="1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AHB</a:t>
            </a:r>
            <a:r>
              <a:rPr lang="es-AR" sz="16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s-AR" sz="1600" b="1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s-AR" sz="16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dvance </a:t>
            </a:r>
            <a:r>
              <a:rPr lang="es-AR" sz="1600" b="1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</a:t>
            </a:r>
            <a:r>
              <a:rPr lang="es-AR" sz="16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igh-performance </a:t>
            </a:r>
            <a:r>
              <a:rPr lang="es-AR" sz="1600" b="1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s-AR" sz="16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</a:t>
            </a:r>
            <a:endParaRPr/>
          </a:p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lang="es-AR" sz="1600" b="1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APB</a:t>
            </a:r>
            <a:r>
              <a:rPr lang="es-AR" sz="16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s-AR" sz="1600" b="1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s-AR" sz="16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dvance </a:t>
            </a:r>
            <a:r>
              <a:rPr lang="es-AR" sz="1600" b="1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s-AR" sz="16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eripheral </a:t>
            </a:r>
            <a:r>
              <a:rPr lang="es-AR" sz="1600" b="1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s-AR" sz="16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</a:t>
            </a:r>
            <a:endParaRPr/>
          </a:p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None/>
            </a:pPr>
            <a:endParaRPr sz="1600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7" name="Google Shape;1657;p35"/>
          <p:cNvSpPr/>
          <p:nvPr/>
        </p:nvSpPr>
        <p:spPr>
          <a:xfrm>
            <a:off x="6408289" y="1487038"/>
            <a:ext cx="1267523" cy="286114"/>
          </a:xfrm>
          <a:prstGeom prst="rect">
            <a:avLst/>
          </a:prstGeom>
          <a:solidFill>
            <a:srgbClr val="C90016">
              <a:alpha val="20000"/>
            </a:srgbClr>
          </a:solidFill>
          <a:ln w="9525" cap="sq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8" name="Google Shape;1658;p35"/>
          <p:cNvSpPr/>
          <p:nvPr/>
        </p:nvSpPr>
        <p:spPr>
          <a:xfrm>
            <a:off x="6390546" y="1124744"/>
            <a:ext cx="1267523" cy="190809"/>
          </a:xfrm>
          <a:prstGeom prst="rect">
            <a:avLst/>
          </a:prstGeom>
          <a:solidFill>
            <a:srgbClr val="FFFF00">
              <a:alpha val="24705"/>
            </a:srgbClr>
          </a:solidFill>
          <a:ln w="25550" cap="sq" cmpd="sng">
            <a:solidFill>
              <a:srgbClr val="3A5F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9" name="Google Shape;1659;p35"/>
          <p:cNvSpPr/>
          <p:nvPr/>
        </p:nvSpPr>
        <p:spPr>
          <a:xfrm>
            <a:off x="6408289" y="1927805"/>
            <a:ext cx="1267523" cy="330692"/>
          </a:xfrm>
          <a:prstGeom prst="rect">
            <a:avLst/>
          </a:prstGeom>
          <a:solidFill>
            <a:srgbClr val="C90016">
              <a:alpha val="20000"/>
            </a:srgbClr>
          </a:solidFill>
          <a:ln w="9525" cap="sq" cmpd="sng">
            <a:solidFill>
              <a:srgbClr val="80808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0" name="Google Shape;1660;p35"/>
          <p:cNvSpPr/>
          <p:nvPr/>
        </p:nvSpPr>
        <p:spPr>
          <a:xfrm>
            <a:off x="9376906" y="3862486"/>
            <a:ext cx="1471622" cy="214586"/>
          </a:xfrm>
          <a:prstGeom prst="rect">
            <a:avLst/>
          </a:prstGeom>
          <a:solidFill>
            <a:srgbClr val="FFFF00">
              <a:alpha val="24705"/>
            </a:srgbClr>
          </a:solidFill>
          <a:ln w="25550" cap="sq" cmpd="sng">
            <a:solidFill>
              <a:srgbClr val="3A5F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61" name="Google Shape;1661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772" y="1643852"/>
            <a:ext cx="4561799" cy="4440636"/>
          </a:xfrm>
          <a:prstGeom prst="rect">
            <a:avLst/>
          </a:prstGeom>
          <a:noFill/>
          <a:ln>
            <a:noFill/>
          </a:ln>
        </p:spPr>
      </p:pic>
      <p:sp>
        <p:nvSpPr>
          <p:cNvPr id="1662" name="Google Shape;1662;p35"/>
          <p:cNvSpPr txBox="1"/>
          <p:nvPr/>
        </p:nvSpPr>
        <p:spPr>
          <a:xfrm>
            <a:off x="1876867" y="3541004"/>
            <a:ext cx="1368152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LQFP48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(48 patas)</a:t>
            </a:r>
            <a:endParaRPr/>
          </a:p>
        </p:txBody>
      </p:sp>
      <p:pic>
        <p:nvPicPr>
          <p:cNvPr id="1663" name="Google Shape;1663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48298" y="6246813"/>
            <a:ext cx="3171838" cy="579318"/>
          </a:xfrm>
          <a:prstGeom prst="rect">
            <a:avLst/>
          </a:prstGeom>
          <a:noFill/>
          <a:ln>
            <a:noFill/>
          </a:ln>
        </p:spPr>
      </p:pic>
      <p:sp>
        <p:nvSpPr>
          <p:cNvPr id="1664" name="Google Shape;1664;p35"/>
          <p:cNvSpPr txBox="1"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Info2 - UTN-FRBA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p36"/>
          <p:cNvSpPr txBox="1"/>
          <p:nvPr/>
        </p:nvSpPr>
        <p:spPr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Ing. Marcelo Trujillo</a:t>
            </a:r>
            <a:endParaRPr/>
          </a:p>
        </p:txBody>
      </p:sp>
      <p:sp>
        <p:nvSpPr>
          <p:cNvPr id="1673" name="Google Shape;1673;p36"/>
          <p:cNvSpPr txBox="1"/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fld id="{00000000-1234-1234-1234-123412341234}" type="slidenum"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4" name="Google Shape;1674;p36"/>
          <p:cNvSpPr/>
          <p:nvPr/>
        </p:nvSpPr>
        <p:spPr>
          <a:xfrm>
            <a:off x="1955801" y="242888"/>
            <a:ext cx="5383213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⮚"/>
            </a:pPr>
            <a:r>
              <a:rPr lang="es-AR" sz="3200" b="1" i="1">
                <a:solidFill>
                  <a:srgbClr val="005042"/>
                </a:solidFill>
                <a:latin typeface="Arial"/>
                <a:ea typeface="Arial"/>
                <a:cs typeface="Arial"/>
                <a:sym typeface="Arial"/>
              </a:rPr>
              <a:t>Consideraciones Previas</a:t>
            </a:r>
            <a:endParaRPr/>
          </a:p>
        </p:txBody>
      </p:sp>
      <p:sp>
        <p:nvSpPr>
          <p:cNvPr id="1675" name="Google Shape;1675;p36"/>
          <p:cNvSpPr/>
          <p:nvPr/>
        </p:nvSpPr>
        <p:spPr>
          <a:xfrm>
            <a:off x="3143250" y="1122364"/>
            <a:ext cx="7272338" cy="522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Que debemos saber para abordar el tema</a:t>
            </a:r>
            <a:endParaRPr/>
          </a:p>
        </p:txBody>
      </p:sp>
      <p:sp>
        <p:nvSpPr>
          <p:cNvPr id="1676" name="Google Shape;1676;p36"/>
          <p:cNvSpPr/>
          <p:nvPr/>
        </p:nvSpPr>
        <p:spPr>
          <a:xfrm>
            <a:off x="2999656" y="2015332"/>
            <a:ext cx="6983413" cy="397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s-AR" sz="2800" b="1">
                <a:solidFill>
                  <a:srgbClr val="558ED5"/>
                </a:solidFill>
                <a:latin typeface="Arial"/>
                <a:ea typeface="Arial"/>
                <a:cs typeface="Arial"/>
                <a:sym typeface="Arial"/>
              </a:rPr>
              <a:t>Bit y Byte</a:t>
            </a:r>
            <a:endParaRPr/>
          </a:p>
          <a:p>
            <a:pPr marL="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s-AR" sz="2800" b="1">
                <a:solidFill>
                  <a:srgbClr val="558ED5"/>
                </a:solidFill>
                <a:latin typeface="Arial"/>
                <a:ea typeface="Arial"/>
                <a:cs typeface="Arial"/>
                <a:sym typeface="Arial"/>
              </a:rPr>
              <a:t>Circuito Inteligente</a:t>
            </a:r>
            <a:endParaRPr/>
          </a:p>
          <a:p>
            <a:pPr marL="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s-AR" sz="2800" b="1">
                <a:solidFill>
                  <a:srgbClr val="558ED5"/>
                </a:solidFill>
                <a:latin typeface="Arial"/>
                <a:ea typeface="Arial"/>
                <a:cs typeface="Arial"/>
                <a:sym typeface="Arial"/>
              </a:rPr>
              <a:t>Variables-Acceso a memoria</a:t>
            </a:r>
            <a:endParaRPr/>
          </a:p>
          <a:p>
            <a:pPr marL="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s-AR" sz="2800" b="1">
                <a:solidFill>
                  <a:srgbClr val="558ED5"/>
                </a:solidFill>
                <a:latin typeface="Arial"/>
                <a:ea typeface="Arial"/>
                <a:cs typeface="Arial"/>
                <a:sym typeface="Arial"/>
              </a:rPr>
              <a:t>Vectores</a:t>
            </a:r>
            <a:endParaRPr/>
          </a:p>
          <a:p>
            <a:pPr marL="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s-AR" sz="2800" b="1">
                <a:solidFill>
                  <a:srgbClr val="558ED5"/>
                </a:solidFill>
                <a:latin typeface="Arial"/>
                <a:ea typeface="Arial"/>
                <a:cs typeface="Arial"/>
                <a:sym typeface="Arial"/>
              </a:rPr>
              <a:t>Punteros</a:t>
            </a:r>
            <a:endParaRPr/>
          </a:p>
          <a:p>
            <a:pPr marL="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s-AR" sz="2800" b="1">
                <a:solidFill>
                  <a:srgbClr val="558ED5"/>
                </a:solidFill>
                <a:latin typeface="Arial"/>
                <a:ea typeface="Arial"/>
                <a:cs typeface="Arial"/>
                <a:sym typeface="Arial"/>
              </a:rPr>
              <a:t>Operadores a nivel de bits</a:t>
            </a:r>
            <a:endParaRPr/>
          </a:p>
          <a:p>
            <a:pPr marL="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s-AR" sz="2800" b="1">
                <a:solidFill>
                  <a:srgbClr val="558ED5"/>
                </a:solidFill>
                <a:latin typeface="Arial"/>
                <a:ea typeface="Arial"/>
                <a:cs typeface="Arial"/>
                <a:sym typeface="Arial"/>
              </a:rPr>
              <a:t>typedef (generador de nuevos tipos)</a:t>
            </a:r>
            <a:endParaRPr/>
          </a:p>
          <a:p>
            <a:pPr marL="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s-AR" sz="2800" b="1">
                <a:solidFill>
                  <a:srgbClr val="558ED5"/>
                </a:solidFill>
                <a:latin typeface="Arial"/>
                <a:ea typeface="Arial"/>
                <a:cs typeface="Arial"/>
                <a:sym typeface="Arial"/>
              </a:rPr>
              <a:t>Estructuras</a:t>
            </a:r>
            <a:endParaRPr/>
          </a:p>
          <a:p>
            <a:pPr marL="0" marR="0" lvl="0" indent="-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s-AR" sz="2800" b="1">
                <a:solidFill>
                  <a:srgbClr val="558ED5"/>
                </a:solidFill>
                <a:latin typeface="Arial"/>
                <a:ea typeface="Arial"/>
                <a:cs typeface="Arial"/>
                <a:sym typeface="Arial"/>
              </a:rPr>
              <a:t>Dualidad puntero-vector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37"/>
          <p:cNvSpPr txBox="1"/>
          <p:nvPr/>
        </p:nvSpPr>
        <p:spPr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Ing. Marcelo Trujillo</a:t>
            </a:r>
            <a:endParaRPr/>
          </a:p>
        </p:txBody>
      </p:sp>
      <p:sp>
        <p:nvSpPr>
          <p:cNvPr id="1685" name="Google Shape;1685;p37"/>
          <p:cNvSpPr txBox="1"/>
          <p:nvPr/>
        </p:nvSpPr>
        <p:spPr>
          <a:xfrm>
            <a:off x="9120336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fld id="{00000000-1234-1234-1234-123412341234}" type="slidenum"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6" name="Google Shape;1686;p37"/>
          <p:cNvSpPr/>
          <p:nvPr/>
        </p:nvSpPr>
        <p:spPr>
          <a:xfrm>
            <a:off x="2855913" y="1700214"/>
            <a:ext cx="5040312" cy="522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unsigned char c = 0xff;</a:t>
            </a:r>
            <a:endParaRPr/>
          </a:p>
        </p:txBody>
      </p:sp>
      <p:grpSp>
        <p:nvGrpSpPr>
          <p:cNvPr id="1687" name="Google Shape;1687;p37"/>
          <p:cNvGrpSpPr/>
          <p:nvPr/>
        </p:nvGrpSpPr>
        <p:grpSpPr>
          <a:xfrm>
            <a:off x="4656138" y="2636839"/>
            <a:ext cx="2863850" cy="2860675"/>
            <a:chOff x="1973" y="1661"/>
            <a:chExt cx="1804" cy="1802"/>
          </a:xfrm>
        </p:grpSpPr>
        <p:grpSp>
          <p:nvGrpSpPr>
            <p:cNvPr id="1688" name="Google Shape;1688;p37"/>
            <p:cNvGrpSpPr/>
            <p:nvPr/>
          </p:nvGrpSpPr>
          <p:grpSpPr>
            <a:xfrm>
              <a:off x="1973" y="1843"/>
              <a:ext cx="1792" cy="260"/>
              <a:chOff x="1973" y="1843"/>
              <a:chExt cx="1792" cy="260"/>
            </a:xfrm>
          </p:grpSpPr>
          <p:sp>
            <p:nvSpPr>
              <p:cNvPr id="1689" name="Google Shape;1689;p37"/>
              <p:cNvSpPr/>
              <p:nvPr/>
            </p:nvSpPr>
            <p:spPr>
              <a:xfrm>
                <a:off x="1973" y="1843"/>
                <a:ext cx="215" cy="260"/>
              </a:xfrm>
              <a:prstGeom prst="rect">
                <a:avLst/>
              </a:prstGeom>
              <a:solidFill>
                <a:srgbClr val="4F81BD"/>
              </a:solidFill>
              <a:ln w="25550" cap="sq" cmpd="sng">
                <a:solidFill>
                  <a:srgbClr val="3A5F8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Times New Roman"/>
                  <a:buNone/>
                </a:pPr>
                <a:r>
                  <a:rPr lang="es-AR" sz="18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  <p:sp>
            <p:nvSpPr>
              <p:cNvPr id="1690" name="Google Shape;1690;p37"/>
              <p:cNvSpPr/>
              <p:nvPr/>
            </p:nvSpPr>
            <p:spPr>
              <a:xfrm>
                <a:off x="2200" y="1843"/>
                <a:ext cx="215" cy="260"/>
              </a:xfrm>
              <a:prstGeom prst="rect">
                <a:avLst/>
              </a:prstGeom>
              <a:solidFill>
                <a:srgbClr val="4F81BD"/>
              </a:solidFill>
              <a:ln w="25550" cap="sq" cmpd="sng">
                <a:solidFill>
                  <a:srgbClr val="3A5F8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Times New Roman"/>
                  <a:buNone/>
                </a:pPr>
                <a:r>
                  <a:rPr lang="es-AR" sz="18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  <p:sp>
            <p:nvSpPr>
              <p:cNvPr id="1691" name="Google Shape;1691;p37"/>
              <p:cNvSpPr/>
              <p:nvPr/>
            </p:nvSpPr>
            <p:spPr>
              <a:xfrm>
                <a:off x="2426" y="1843"/>
                <a:ext cx="215" cy="260"/>
              </a:xfrm>
              <a:prstGeom prst="rect">
                <a:avLst/>
              </a:prstGeom>
              <a:solidFill>
                <a:srgbClr val="4F81BD"/>
              </a:solidFill>
              <a:ln w="25550" cap="sq" cmpd="sng">
                <a:solidFill>
                  <a:srgbClr val="3A5F8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Times New Roman"/>
                  <a:buNone/>
                </a:pPr>
                <a:r>
                  <a:rPr lang="es-AR" sz="18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  <p:sp>
            <p:nvSpPr>
              <p:cNvPr id="1692" name="Google Shape;1692;p37"/>
              <p:cNvSpPr/>
              <p:nvPr/>
            </p:nvSpPr>
            <p:spPr>
              <a:xfrm>
                <a:off x="2653" y="1843"/>
                <a:ext cx="215" cy="260"/>
              </a:xfrm>
              <a:prstGeom prst="rect">
                <a:avLst/>
              </a:prstGeom>
              <a:solidFill>
                <a:srgbClr val="4F81BD"/>
              </a:solidFill>
              <a:ln w="25550" cap="sq" cmpd="sng">
                <a:solidFill>
                  <a:srgbClr val="3A5F8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Times New Roman"/>
                  <a:buNone/>
                </a:pPr>
                <a:r>
                  <a:rPr lang="es-AR" sz="18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  <p:sp>
            <p:nvSpPr>
              <p:cNvPr id="1693" name="Google Shape;1693;p37"/>
              <p:cNvSpPr/>
              <p:nvPr/>
            </p:nvSpPr>
            <p:spPr>
              <a:xfrm>
                <a:off x="2870" y="1843"/>
                <a:ext cx="215" cy="260"/>
              </a:xfrm>
              <a:prstGeom prst="rect">
                <a:avLst/>
              </a:prstGeom>
              <a:solidFill>
                <a:srgbClr val="4F81BD"/>
              </a:solidFill>
              <a:ln w="25550" cap="sq" cmpd="sng">
                <a:solidFill>
                  <a:srgbClr val="3A5F8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Times New Roman"/>
                  <a:buNone/>
                </a:pPr>
                <a:r>
                  <a:rPr lang="es-AR" sz="18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  <p:sp>
            <p:nvSpPr>
              <p:cNvPr id="1694" name="Google Shape;1694;p37"/>
              <p:cNvSpPr/>
              <p:nvPr/>
            </p:nvSpPr>
            <p:spPr>
              <a:xfrm>
                <a:off x="3097" y="1843"/>
                <a:ext cx="215" cy="260"/>
              </a:xfrm>
              <a:prstGeom prst="rect">
                <a:avLst/>
              </a:prstGeom>
              <a:solidFill>
                <a:srgbClr val="4F81BD"/>
              </a:solidFill>
              <a:ln w="25550" cap="sq" cmpd="sng">
                <a:solidFill>
                  <a:srgbClr val="3A5F8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Times New Roman"/>
                  <a:buNone/>
                </a:pPr>
                <a:r>
                  <a:rPr lang="es-AR" sz="18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  <p:sp>
            <p:nvSpPr>
              <p:cNvPr id="1695" name="Google Shape;1695;p37"/>
              <p:cNvSpPr/>
              <p:nvPr/>
            </p:nvSpPr>
            <p:spPr>
              <a:xfrm>
                <a:off x="3324" y="1843"/>
                <a:ext cx="215" cy="260"/>
              </a:xfrm>
              <a:prstGeom prst="rect">
                <a:avLst/>
              </a:prstGeom>
              <a:solidFill>
                <a:srgbClr val="4F81BD"/>
              </a:solidFill>
              <a:ln w="25550" cap="sq" cmpd="sng">
                <a:solidFill>
                  <a:srgbClr val="3A5F8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Times New Roman"/>
                  <a:buNone/>
                </a:pPr>
                <a:r>
                  <a:rPr lang="es-AR" sz="18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  <p:sp>
            <p:nvSpPr>
              <p:cNvPr id="1696" name="Google Shape;1696;p37"/>
              <p:cNvSpPr/>
              <p:nvPr/>
            </p:nvSpPr>
            <p:spPr>
              <a:xfrm>
                <a:off x="3550" y="1843"/>
                <a:ext cx="215" cy="260"/>
              </a:xfrm>
              <a:prstGeom prst="rect">
                <a:avLst/>
              </a:prstGeom>
              <a:solidFill>
                <a:srgbClr val="4F81BD"/>
              </a:solidFill>
              <a:ln w="25550" cap="sq" cmpd="sng">
                <a:solidFill>
                  <a:srgbClr val="3A5F8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Times New Roman"/>
                  <a:buNone/>
                </a:pPr>
                <a:r>
                  <a:rPr lang="es-AR" sz="18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</p:grpSp>
        <p:cxnSp>
          <p:nvCxnSpPr>
            <p:cNvPr id="1697" name="Google Shape;1697;p37"/>
            <p:cNvCxnSpPr/>
            <p:nvPr/>
          </p:nvCxnSpPr>
          <p:spPr>
            <a:xfrm>
              <a:off x="1973" y="2659"/>
              <a:ext cx="0" cy="804"/>
            </a:xfrm>
            <a:prstGeom prst="straightConnector1">
              <a:avLst/>
            </a:prstGeom>
            <a:noFill/>
            <a:ln w="25550" cap="sq" cmpd="sng">
              <a:solidFill>
                <a:srgbClr val="4A7EBB"/>
              </a:solidFill>
              <a:prstDash val="dash"/>
              <a:miter lim="800000"/>
              <a:headEnd type="none" w="med" len="med"/>
              <a:tailEnd type="none" w="med" len="med"/>
            </a:ln>
          </p:spPr>
        </p:cxnSp>
        <p:grpSp>
          <p:nvGrpSpPr>
            <p:cNvPr id="1698" name="Google Shape;1698;p37"/>
            <p:cNvGrpSpPr/>
            <p:nvPr/>
          </p:nvGrpSpPr>
          <p:grpSpPr>
            <a:xfrm>
              <a:off x="1973" y="2115"/>
              <a:ext cx="1792" cy="260"/>
              <a:chOff x="1973" y="2115"/>
              <a:chExt cx="1792" cy="260"/>
            </a:xfrm>
          </p:grpSpPr>
          <p:sp>
            <p:nvSpPr>
              <p:cNvPr id="1699" name="Google Shape;1699;p37"/>
              <p:cNvSpPr/>
              <p:nvPr/>
            </p:nvSpPr>
            <p:spPr>
              <a:xfrm>
                <a:off x="1973" y="2115"/>
                <a:ext cx="215" cy="260"/>
              </a:xfrm>
              <a:prstGeom prst="rect">
                <a:avLst/>
              </a:prstGeom>
              <a:solidFill>
                <a:srgbClr val="4F81BD"/>
              </a:solidFill>
              <a:ln w="25550" cap="sq" cmpd="sng">
                <a:solidFill>
                  <a:srgbClr val="3A5F8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Times New Roman"/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0" name="Google Shape;1700;p37"/>
              <p:cNvSpPr/>
              <p:nvPr/>
            </p:nvSpPr>
            <p:spPr>
              <a:xfrm>
                <a:off x="2200" y="2115"/>
                <a:ext cx="215" cy="260"/>
              </a:xfrm>
              <a:prstGeom prst="rect">
                <a:avLst/>
              </a:prstGeom>
              <a:solidFill>
                <a:srgbClr val="4F81BD"/>
              </a:solidFill>
              <a:ln w="25550" cap="sq" cmpd="sng">
                <a:solidFill>
                  <a:srgbClr val="3A5F8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Times New Roman"/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1" name="Google Shape;1701;p37"/>
              <p:cNvSpPr/>
              <p:nvPr/>
            </p:nvSpPr>
            <p:spPr>
              <a:xfrm>
                <a:off x="2426" y="2115"/>
                <a:ext cx="215" cy="260"/>
              </a:xfrm>
              <a:prstGeom prst="rect">
                <a:avLst/>
              </a:prstGeom>
              <a:solidFill>
                <a:srgbClr val="4F81BD"/>
              </a:solidFill>
              <a:ln w="25550" cap="sq" cmpd="sng">
                <a:solidFill>
                  <a:srgbClr val="3A5F8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Times New Roman"/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2" name="Google Shape;1702;p37"/>
              <p:cNvSpPr/>
              <p:nvPr/>
            </p:nvSpPr>
            <p:spPr>
              <a:xfrm>
                <a:off x="2653" y="2115"/>
                <a:ext cx="215" cy="260"/>
              </a:xfrm>
              <a:prstGeom prst="rect">
                <a:avLst/>
              </a:prstGeom>
              <a:solidFill>
                <a:srgbClr val="4F81BD"/>
              </a:solidFill>
              <a:ln w="25550" cap="sq" cmpd="sng">
                <a:solidFill>
                  <a:srgbClr val="3A5F8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Times New Roman"/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3" name="Google Shape;1703;p37"/>
              <p:cNvSpPr/>
              <p:nvPr/>
            </p:nvSpPr>
            <p:spPr>
              <a:xfrm>
                <a:off x="2870" y="2115"/>
                <a:ext cx="215" cy="260"/>
              </a:xfrm>
              <a:prstGeom prst="rect">
                <a:avLst/>
              </a:prstGeom>
              <a:solidFill>
                <a:srgbClr val="4F81BD"/>
              </a:solidFill>
              <a:ln w="25550" cap="sq" cmpd="sng">
                <a:solidFill>
                  <a:srgbClr val="3A5F8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Times New Roman"/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4" name="Google Shape;1704;p37"/>
              <p:cNvSpPr/>
              <p:nvPr/>
            </p:nvSpPr>
            <p:spPr>
              <a:xfrm>
                <a:off x="3097" y="2115"/>
                <a:ext cx="215" cy="260"/>
              </a:xfrm>
              <a:prstGeom prst="rect">
                <a:avLst/>
              </a:prstGeom>
              <a:solidFill>
                <a:srgbClr val="4F81BD"/>
              </a:solidFill>
              <a:ln w="25550" cap="sq" cmpd="sng">
                <a:solidFill>
                  <a:srgbClr val="3A5F8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Times New Roman"/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5" name="Google Shape;1705;p37"/>
              <p:cNvSpPr/>
              <p:nvPr/>
            </p:nvSpPr>
            <p:spPr>
              <a:xfrm>
                <a:off x="3324" y="2115"/>
                <a:ext cx="215" cy="260"/>
              </a:xfrm>
              <a:prstGeom prst="rect">
                <a:avLst/>
              </a:prstGeom>
              <a:solidFill>
                <a:srgbClr val="4F81BD"/>
              </a:solidFill>
              <a:ln w="25550" cap="sq" cmpd="sng">
                <a:solidFill>
                  <a:srgbClr val="3A5F8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Times New Roman"/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6" name="Google Shape;1706;p37"/>
              <p:cNvSpPr/>
              <p:nvPr/>
            </p:nvSpPr>
            <p:spPr>
              <a:xfrm>
                <a:off x="3550" y="2115"/>
                <a:ext cx="215" cy="260"/>
              </a:xfrm>
              <a:prstGeom prst="rect">
                <a:avLst/>
              </a:prstGeom>
              <a:solidFill>
                <a:srgbClr val="4F81BD"/>
              </a:solidFill>
              <a:ln w="25550" cap="sq" cmpd="sng">
                <a:solidFill>
                  <a:srgbClr val="3A5F8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Times New Roman"/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07" name="Google Shape;1707;p37"/>
            <p:cNvGrpSpPr/>
            <p:nvPr/>
          </p:nvGrpSpPr>
          <p:grpSpPr>
            <a:xfrm>
              <a:off x="1973" y="2387"/>
              <a:ext cx="1792" cy="260"/>
              <a:chOff x="1973" y="2387"/>
              <a:chExt cx="1792" cy="260"/>
            </a:xfrm>
          </p:grpSpPr>
          <p:sp>
            <p:nvSpPr>
              <p:cNvPr id="1708" name="Google Shape;1708;p37"/>
              <p:cNvSpPr/>
              <p:nvPr/>
            </p:nvSpPr>
            <p:spPr>
              <a:xfrm>
                <a:off x="1973" y="2387"/>
                <a:ext cx="215" cy="260"/>
              </a:xfrm>
              <a:prstGeom prst="rect">
                <a:avLst/>
              </a:prstGeom>
              <a:solidFill>
                <a:srgbClr val="4F81BD"/>
              </a:solidFill>
              <a:ln w="25550" cap="sq" cmpd="sng">
                <a:solidFill>
                  <a:srgbClr val="3A5F8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Times New Roman"/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9" name="Google Shape;1709;p37"/>
              <p:cNvSpPr/>
              <p:nvPr/>
            </p:nvSpPr>
            <p:spPr>
              <a:xfrm>
                <a:off x="2200" y="2387"/>
                <a:ext cx="215" cy="260"/>
              </a:xfrm>
              <a:prstGeom prst="rect">
                <a:avLst/>
              </a:prstGeom>
              <a:solidFill>
                <a:srgbClr val="4F81BD"/>
              </a:solidFill>
              <a:ln w="25550" cap="sq" cmpd="sng">
                <a:solidFill>
                  <a:srgbClr val="3A5F8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Times New Roman"/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0" name="Google Shape;1710;p37"/>
              <p:cNvSpPr/>
              <p:nvPr/>
            </p:nvSpPr>
            <p:spPr>
              <a:xfrm>
                <a:off x="2426" y="2387"/>
                <a:ext cx="215" cy="260"/>
              </a:xfrm>
              <a:prstGeom prst="rect">
                <a:avLst/>
              </a:prstGeom>
              <a:solidFill>
                <a:srgbClr val="4F81BD"/>
              </a:solidFill>
              <a:ln w="25550" cap="sq" cmpd="sng">
                <a:solidFill>
                  <a:srgbClr val="3A5F8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Times New Roman"/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1" name="Google Shape;1711;p37"/>
              <p:cNvSpPr/>
              <p:nvPr/>
            </p:nvSpPr>
            <p:spPr>
              <a:xfrm>
                <a:off x="2653" y="2387"/>
                <a:ext cx="215" cy="260"/>
              </a:xfrm>
              <a:prstGeom prst="rect">
                <a:avLst/>
              </a:prstGeom>
              <a:solidFill>
                <a:srgbClr val="4F81BD"/>
              </a:solidFill>
              <a:ln w="25550" cap="sq" cmpd="sng">
                <a:solidFill>
                  <a:srgbClr val="3A5F8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Times New Roman"/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2" name="Google Shape;1712;p37"/>
              <p:cNvSpPr/>
              <p:nvPr/>
            </p:nvSpPr>
            <p:spPr>
              <a:xfrm>
                <a:off x="2870" y="2387"/>
                <a:ext cx="215" cy="260"/>
              </a:xfrm>
              <a:prstGeom prst="rect">
                <a:avLst/>
              </a:prstGeom>
              <a:solidFill>
                <a:srgbClr val="4F81BD"/>
              </a:solidFill>
              <a:ln w="25550" cap="sq" cmpd="sng">
                <a:solidFill>
                  <a:srgbClr val="3A5F8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Times New Roman"/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3" name="Google Shape;1713;p37"/>
              <p:cNvSpPr/>
              <p:nvPr/>
            </p:nvSpPr>
            <p:spPr>
              <a:xfrm>
                <a:off x="3097" y="2387"/>
                <a:ext cx="215" cy="260"/>
              </a:xfrm>
              <a:prstGeom prst="rect">
                <a:avLst/>
              </a:prstGeom>
              <a:solidFill>
                <a:srgbClr val="4F81BD"/>
              </a:solidFill>
              <a:ln w="25550" cap="sq" cmpd="sng">
                <a:solidFill>
                  <a:srgbClr val="3A5F8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Times New Roman"/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4" name="Google Shape;1714;p37"/>
              <p:cNvSpPr/>
              <p:nvPr/>
            </p:nvSpPr>
            <p:spPr>
              <a:xfrm>
                <a:off x="3324" y="2387"/>
                <a:ext cx="215" cy="260"/>
              </a:xfrm>
              <a:prstGeom prst="rect">
                <a:avLst/>
              </a:prstGeom>
              <a:solidFill>
                <a:srgbClr val="4F81BD"/>
              </a:solidFill>
              <a:ln w="25550" cap="sq" cmpd="sng">
                <a:solidFill>
                  <a:srgbClr val="3A5F8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Times New Roman"/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5" name="Google Shape;1715;p37"/>
              <p:cNvSpPr/>
              <p:nvPr/>
            </p:nvSpPr>
            <p:spPr>
              <a:xfrm>
                <a:off x="3550" y="2387"/>
                <a:ext cx="215" cy="260"/>
              </a:xfrm>
              <a:prstGeom prst="rect">
                <a:avLst/>
              </a:prstGeom>
              <a:solidFill>
                <a:srgbClr val="4F81BD"/>
              </a:solidFill>
              <a:ln w="25550" cap="sq" cmpd="sng">
                <a:solidFill>
                  <a:srgbClr val="3A5F8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Times New Roman"/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716" name="Google Shape;1716;p37"/>
            <p:cNvCxnSpPr/>
            <p:nvPr/>
          </p:nvCxnSpPr>
          <p:spPr>
            <a:xfrm>
              <a:off x="3777" y="2659"/>
              <a:ext cx="0" cy="804"/>
            </a:xfrm>
            <a:prstGeom prst="straightConnector1">
              <a:avLst/>
            </a:prstGeom>
            <a:noFill/>
            <a:ln w="25550" cap="sq" cmpd="sng">
              <a:solidFill>
                <a:srgbClr val="4A7EBB"/>
              </a:solidFill>
              <a:prstDash val="dash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17" name="Google Shape;1717;p37"/>
            <p:cNvCxnSpPr/>
            <p:nvPr/>
          </p:nvCxnSpPr>
          <p:spPr>
            <a:xfrm>
              <a:off x="3777" y="1661"/>
              <a:ext cx="0" cy="215"/>
            </a:xfrm>
            <a:prstGeom prst="straightConnector1">
              <a:avLst/>
            </a:prstGeom>
            <a:noFill/>
            <a:ln w="25550" cap="sq" cmpd="sng">
              <a:solidFill>
                <a:srgbClr val="4A7EBB"/>
              </a:solidFill>
              <a:prstDash val="dash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18" name="Google Shape;1718;p37"/>
            <p:cNvCxnSpPr/>
            <p:nvPr/>
          </p:nvCxnSpPr>
          <p:spPr>
            <a:xfrm>
              <a:off x="1973" y="1661"/>
              <a:ext cx="0" cy="215"/>
            </a:xfrm>
            <a:prstGeom prst="straightConnector1">
              <a:avLst/>
            </a:prstGeom>
            <a:noFill/>
            <a:ln w="25550" cap="sq" cmpd="sng">
              <a:solidFill>
                <a:srgbClr val="4A7EBB"/>
              </a:solidFill>
              <a:prstDash val="dash"/>
              <a:miter lim="800000"/>
              <a:headEnd type="none" w="med" len="med"/>
              <a:tailEnd type="none" w="med" len="med"/>
            </a:ln>
          </p:spPr>
        </p:cxnSp>
      </p:grpSp>
      <p:grpSp>
        <p:nvGrpSpPr>
          <p:cNvPr id="1719" name="Google Shape;1719;p37"/>
          <p:cNvGrpSpPr/>
          <p:nvPr/>
        </p:nvGrpSpPr>
        <p:grpSpPr>
          <a:xfrm>
            <a:off x="2711450" y="2636838"/>
            <a:ext cx="2406650" cy="1276350"/>
            <a:chOff x="748" y="1661"/>
            <a:chExt cx="1516" cy="804"/>
          </a:xfrm>
        </p:grpSpPr>
        <p:sp>
          <p:nvSpPr>
            <p:cNvPr id="1720" name="Google Shape;1720;p37"/>
            <p:cNvSpPr/>
            <p:nvPr/>
          </p:nvSpPr>
          <p:spPr>
            <a:xfrm>
              <a:off x="1882" y="1661"/>
              <a:ext cx="382" cy="564"/>
            </a:xfrm>
            <a:prstGeom prst="ellipse">
              <a:avLst/>
            </a:prstGeom>
            <a:noFill/>
            <a:ln w="25550" cap="sq" cmpd="sng">
              <a:solidFill>
                <a:srgbClr val="92359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37"/>
            <p:cNvSpPr/>
            <p:nvPr/>
          </p:nvSpPr>
          <p:spPr>
            <a:xfrm>
              <a:off x="748" y="2160"/>
              <a:ext cx="895" cy="305"/>
            </a:xfrm>
            <a:prstGeom prst="cloudCallout">
              <a:avLst>
                <a:gd name="adj1" fmla="val 99476"/>
                <a:gd name="adj2" fmla="val -125135"/>
              </a:avLst>
            </a:prstGeom>
            <a:solidFill>
              <a:srgbClr val="FF0000">
                <a:alpha val="49803"/>
              </a:srgbClr>
            </a:solidFill>
            <a:ln w="9525" cap="sq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Times New Roman"/>
                <a:buNone/>
              </a:pPr>
              <a:r>
                <a:rPr lang="es-AR" sz="2400" b="1" i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bit</a:t>
              </a:r>
              <a:endParaRPr/>
            </a:p>
          </p:txBody>
        </p:sp>
      </p:grpSp>
      <p:grpSp>
        <p:nvGrpSpPr>
          <p:cNvPr id="1722" name="Google Shape;1722;p37"/>
          <p:cNvGrpSpPr/>
          <p:nvPr/>
        </p:nvGrpSpPr>
        <p:grpSpPr>
          <a:xfrm>
            <a:off x="4367213" y="2708276"/>
            <a:ext cx="5238750" cy="1357313"/>
            <a:chOff x="1791" y="1706"/>
            <a:chExt cx="3300" cy="855"/>
          </a:xfrm>
        </p:grpSpPr>
        <p:sp>
          <p:nvSpPr>
            <p:cNvPr id="1723" name="Google Shape;1723;p37"/>
            <p:cNvSpPr/>
            <p:nvPr/>
          </p:nvSpPr>
          <p:spPr>
            <a:xfrm>
              <a:off x="1791" y="1706"/>
              <a:ext cx="2256" cy="487"/>
            </a:xfrm>
            <a:prstGeom prst="ellipse">
              <a:avLst/>
            </a:prstGeom>
            <a:noFill/>
            <a:ln w="25550" cap="sq" cmpd="sng">
              <a:solidFill>
                <a:srgbClr val="3C5893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37"/>
            <p:cNvSpPr/>
            <p:nvPr/>
          </p:nvSpPr>
          <p:spPr>
            <a:xfrm>
              <a:off x="4196" y="2256"/>
              <a:ext cx="895" cy="305"/>
            </a:xfrm>
            <a:prstGeom prst="cloudCallout">
              <a:avLst>
                <a:gd name="adj1" fmla="val -79757"/>
                <a:gd name="adj2" fmla="val -119043"/>
              </a:avLst>
            </a:prstGeom>
            <a:solidFill>
              <a:srgbClr val="3C5893">
                <a:alpha val="48627"/>
              </a:srgbClr>
            </a:solidFill>
            <a:ln w="9525" cap="sq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Times New Roman"/>
                <a:buNone/>
              </a:pPr>
              <a:r>
                <a:rPr lang="es-AR" sz="2400" b="1" i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byte</a:t>
              </a:r>
              <a:endParaRPr/>
            </a:p>
          </p:txBody>
        </p:sp>
      </p:grpSp>
      <p:sp>
        <p:nvSpPr>
          <p:cNvPr id="1725" name="Google Shape;1725;p37"/>
          <p:cNvSpPr/>
          <p:nvPr/>
        </p:nvSpPr>
        <p:spPr>
          <a:xfrm>
            <a:off x="1398588" y="275432"/>
            <a:ext cx="5383213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⮚"/>
            </a:pPr>
            <a:r>
              <a:rPr lang="es-AR" sz="3200" b="1" i="1">
                <a:solidFill>
                  <a:srgbClr val="005042"/>
                </a:solidFill>
                <a:latin typeface="Arial"/>
                <a:ea typeface="Arial"/>
                <a:cs typeface="Arial"/>
                <a:sym typeface="Arial"/>
              </a:rPr>
              <a:t>Consideraciones Previas</a:t>
            </a:r>
            <a:endParaRPr/>
          </a:p>
        </p:txBody>
      </p:sp>
      <p:sp>
        <p:nvSpPr>
          <p:cNvPr id="1726" name="Google Shape;1726;p37"/>
          <p:cNvSpPr/>
          <p:nvPr/>
        </p:nvSpPr>
        <p:spPr>
          <a:xfrm>
            <a:off x="4459288" y="778669"/>
            <a:ext cx="5616575" cy="95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Variables – bit - byte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endParaRPr sz="28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4" name="Google Shape;1734;p38"/>
          <p:cNvSpPr txBox="1"/>
          <p:nvPr/>
        </p:nvSpPr>
        <p:spPr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Ing. Marcelo Trujillo</a:t>
            </a:r>
            <a:endParaRPr/>
          </a:p>
        </p:txBody>
      </p:sp>
      <p:sp>
        <p:nvSpPr>
          <p:cNvPr id="1735" name="Google Shape;1735;p38"/>
          <p:cNvSpPr txBox="1"/>
          <p:nvPr/>
        </p:nvSpPr>
        <p:spPr>
          <a:xfrm>
            <a:off x="10344472" y="6356351"/>
            <a:ext cx="79208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fld id="{00000000-1234-1234-1234-123412341234}" type="slidenum"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6" name="Google Shape;1736;p38"/>
          <p:cNvSpPr/>
          <p:nvPr/>
        </p:nvSpPr>
        <p:spPr>
          <a:xfrm>
            <a:off x="2855913" y="1700214"/>
            <a:ext cx="5040312" cy="522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unsigned char c , *p;</a:t>
            </a:r>
            <a:endParaRPr/>
          </a:p>
        </p:txBody>
      </p:sp>
      <p:grpSp>
        <p:nvGrpSpPr>
          <p:cNvPr id="1737" name="Google Shape;1737;p38"/>
          <p:cNvGrpSpPr/>
          <p:nvPr/>
        </p:nvGrpSpPr>
        <p:grpSpPr>
          <a:xfrm>
            <a:off x="4656138" y="2636839"/>
            <a:ext cx="2863850" cy="2860675"/>
            <a:chOff x="1973" y="1661"/>
            <a:chExt cx="1804" cy="1802"/>
          </a:xfrm>
        </p:grpSpPr>
        <p:grpSp>
          <p:nvGrpSpPr>
            <p:cNvPr id="1738" name="Google Shape;1738;p38"/>
            <p:cNvGrpSpPr/>
            <p:nvPr/>
          </p:nvGrpSpPr>
          <p:grpSpPr>
            <a:xfrm>
              <a:off x="1973" y="1843"/>
              <a:ext cx="1792" cy="260"/>
              <a:chOff x="1973" y="1843"/>
              <a:chExt cx="1792" cy="260"/>
            </a:xfrm>
          </p:grpSpPr>
          <p:sp>
            <p:nvSpPr>
              <p:cNvPr id="1739" name="Google Shape;1739;p38"/>
              <p:cNvSpPr/>
              <p:nvPr/>
            </p:nvSpPr>
            <p:spPr>
              <a:xfrm>
                <a:off x="1973" y="1843"/>
                <a:ext cx="215" cy="260"/>
              </a:xfrm>
              <a:prstGeom prst="rect">
                <a:avLst/>
              </a:prstGeom>
              <a:solidFill>
                <a:srgbClr val="4F81BD"/>
              </a:solidFill>
              <a:ln w="25550" cap="sq" cmpd="sng">
                <a:solidFill>
                  <a:srgbClr val="3A5F8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Times New Roman"/>
                  <a:buNone/>
                </a:pPr>
                <a:r>
                  <a:rPr lang="es-AR" sz="18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  <p:sp>
            <p:nvSpPr>
              <p:cNvPr id="1740" name="Google Shape;1740;p38"/>
              <p:cNvSpPr/>
              <p:nvPr/>
            </p:nvSpPr>
            <p:spPr>
              <a:xfrm>
                <a:off x="2200" y="1843"/>
                <a:ext cx="215" cy="260"/>
              </a:xfrm>
              <a:prstGeom prst="rect">
                <a:avLst/>
              </a:prstGeom>
              <a:solidFill>
                <a:srgbClr val="4F81BD"/>
              </a:solidFill>
              <a:ln w="25550" cap="sq" cmpd="sng">
                <a:solidFill>
                  <a:srgbClr val="3A5F8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Times New Roman"/>
                  <a:buNone/>
                </a:pPr>
                <a:r>
                  <a:rPr lang="es-AR" sz="18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  <p:sp>
            <p:nvSpPr>
              <p:cNvPr id="1741" name="Google Shape;1741;p38"/>
              <p:cNvSpPr/>
              <p:nvPr/>
            </p:nvSpPr>
            <p:spPr>
              <a:xfrm>
                <a:off x="2426" y="1843"/>
                <a:ext cx="215" cy="260"/>
              </a:xfrm>
              <a:prstGeom prst="rect">
                <a:avLst/>
              </a:prstGeom>
              <a:solidFill>
                <a:srgbClr val="4F81BD"/>
              </a:solidFill>
              <a:ln w="25550" cap="sq" cmpd="sng">
                <a:solidFill>
                  <a:srgbClr val="3A5F8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Times New Roman"/>
                  <a:buNone/>
                </a:pPr>
                <a:r>
                  <a:rPr lang="es-AR" sz="18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  <p:sp>
            <p:nvSpPr>
              <p:cNvPr id="1742" name="Google Shape;1742;p38"/>
              <p:cNvSpPr/>
              <p:nvPr/>
            </p:nvSpPr>
            <p:spPr>
              <a:xfrm>
                <a:off x="2653" y="1843"/>
                <a:ext cx="215" cy="260"/>
              </a:xfrm>
              <a:prstGeom prst="rect">
                <a:avLst/>
              </a:prstGeom>
              <a:solidFill>
                <a:srgbClr val="4F81BD"/>
              </a:solidFill>
              <a:ln w="25550" cap="sq" cmpd="sng">
                <a:solidFill>
                  <a:srgbClr val="3A5F8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Times New Roman"/>
                  <a:buNone/>
                </a:pPr>
                <a:r>
                  <a:rPr lang="es-AR" sz="18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  <p:sp>
            <p:nvSpPr>
              <p:cNvPr id="1743" name="Google Shape;1743;p38"/>
              <p:cNvSpPr/>
              <p:nvPr/>
            </p:nvSpPr>
            <p:spPr>
              <a:xfrm>
                <a:off x="2870" y="1843"/>
                <a:ext cx="215" cy="260"/>
              </a:xfrm>
              <a:prstGeom prst="rect">
                <a:avLst/>
              </a:prstGeom>
              <a:solidFill>
                <a:srgbClr val="4F81BD"/>
              </a:solidFill>
              <a:ln w="25550" cap="sq" cmpd="sng">
                <a:solidFill>
                  <a:srgbClr val="3A5F8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Times New Roman"/>
                  <a:buNone/>
                </a:pPr>
                <a:r>
                  <a:rPr lang="es-AR" sz="18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  <p:sp>
            <p:nvSpPr>
              <p:cNvPr id="1744" name="Google Shape;1744;p38"/>
              <p:cNvSpPr/>
              <p:nvPr/>
            </p:nvSpPr>
            <p:spPr>
              <a:xfrm>
                <a:off x="3097" y="1843"/>
                <a:ext cx="215" cy="260"/>
              </a:xfrm>
              <a:prstGeom prst="rect">
                <a:avLst/>
              </a:prstGeom>
              <a:solidFill>
                <a:srgbClr val="4F81BD"/>
              </a:solidFill>
              <a:ln w="25550" cap="sq" cmpd="sng">
                <a:solidFill>
                  <a:srgbClr val="3A5F8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Times New Roman"/>
                  <a:buNone/>
                </a:pPr>
                <a:r>
                  <a:rPr lang="es-AR" sz="18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  <p:sp>
            <p:nvSpPr>
              <p:cNvPr id="1745" name="Google Shape;1745;p38"/>
              <p:cNvSpPr/>
              <p:nvPr/>
            </p:nvSpPr>
            <p:spPr>
              <a:xfrm>
                <a:off x="3324" y="1843"/>
                <a:ext cx="215" cy="260"/>
              </a:xfrm>
              <a:prstGeom prst="rect">
                <a:avLst/>
              </a:prstGeom>
              <a:solidFill>
                <a:srgbClr val="4F81BD"/>
              </a:solidFill>
              <a:ln w="25550" cap="sq" cmpd="sng">
                <a:solidFill>
                  <a:srgbClr val="3A5F8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Times New Roman"/>
                  <a:buNone/>
                </a:pPr>
                <a:r>
                  <a:rPr lang="es-AR" sz="18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  <p:sp>
            <p:nvSpPr>
              <p:cNvPr id="1746" name="Google Shape;1746;p38"/>
              <p:cNvSpPr/>
              <p:nvPr/>
            </p:nvSpPr>
            <p:spPr>
              <a:xfrm>
                <a:off x="3550" y="1843"/>
                <a:ext cx="215" cy="260"/>
              </a:xfrm>
              <a:prstGeom prst="rect">
                <a:avLst/>
              </a:prstGeom>
              <a:solidFill>
                <a:srgbClr val="4F81BD"/>
              </a:solidFill>
              <a:ln w="25550" cap="sq" cmpd="sng">
                <a:solidFill>
                  <a:srgbClr val="3A5F8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1800"/>
                  <a:buFont typeface="Times New Roman"/>
                  <a:buNone/>
                </a:pPr>
                <a:r>
                  <a:rPr lang="es-AR" sz="1800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</p:grpSp>
        <p:cxnSp>
          <p:nvCxnSpPr>
            <p:cNvPr id="1747" name="Google Shape;1747;p38"/>
            <p:cNvCxnSpPr/>
            <p:nvPr/>
          </p:nvCxnSpPr>
          <p:spPr>
            <a:xfrm>
              <a:off x="1973" y="2659"/>
              <a:ext cx="0" cy="804"/>
            </a:xfrm>
            <a:prstGeom prst="straightConnector1">
              <a:avLst/>
            </a:prstGeom>
            <a:noFill/>
            <a:ln w="25550" cap="sq" cmpd="sng">
              <a:solidFill>
                <a:srgbClr val="4A7EBB"/>
              </a:solidFill>
              <a:prstDash val="dash"/>
              <a:miter lim="800000"/>
              <a:headEnd type="none" w="med" len="med"/>
              <a:tailEnd type="none" w="med" len="med"/>
            </a:ln>
          </p:spPr>
        </p:cxnSp>
        <p:grpSp>
          <p:nvGrpSpPr>
            <p:cNvPr id="1748" name="Google Shape;1748;p38"/>
            <p:cNvGrpSpPr/>
            <p:nvPr/>
          </p:nvGrpSpPr>
          <p:grpSpPr>
            <a:xfrm>
              <a:off x="1973" y="2115"/>
              <a:ext cx="1792" cy="260"/>
              <a:chOff x="1973" y="2115"/>
              <a:chExt cx="1792" cy="260"/>
            </a:xfrm>
          </p:grpSpPr>
          <p:sp>
            <p:nvSpPr>
              <p:cNvPr id="1749" name="Google Shape;1749;p38"/>
              <p:cNvSpPr/>
              <p:nvPr/>
            </p:nvSpPr>
            <p:spPr>
              <a:xfrm>
                <a:off x="1973" y="2115"/>
                <a:ext cx="215" cy="260"/>
              </a:xfrm>
              <a:prstGeom prst="rect">
                <a:avLst/>
              </a:prstGeom>
              <a:solidFill>
                <a:srgbClr val="4F81BD"/>
              </a:solidFill>
              <a:ln w="25550" cap="sq" cmpd="sng">
                <a:solidFill>
                  <a:srgbClr val="3A5F8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Times New Roman"/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0" name="Google Shape;1750;p38"/>
              <p:cNvSpPr/>
              <p:nvPr/>
            </p:nvSpPr>
            <p:spPr>
              <a:xfrm>
                <a:off x="2200" y="2115"/>
                <a:ext cx="215" cy="260"/>
              </a:xfrm>
              <a:prstGeom prst="rect">
                <a:avLst/>
              </a:prstGeom>
              <a:solidFill>
                <a:srgbClr val="4F81BD"/>
              </a:solidFill>
              <a:ln w="25550" cap="sq" cmpd="sng">
                <a:solidFill>
                  <a:srgbClr val="3A5F8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Times New Roman"/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1" name="Google Shape;1751;p38"/>
              <p:cNvSpPr/>
              <p:nvPr/>
            </p:nvSpPr>
            <p:spPr>
              <a:xfrm>
                <a:off x="2426" y="2115"/>
                <a:ext cx="215" cy="260"/>
              </a:xfrm>
              <a:prstGeom prst="rect">
                <a:avLst/>
              </a:prstGeom>
              <a:solidFill>
                <a:srgbClr val="4F81BD"/>
              </a:solidFill>
              <a:ln w="25550" cap="sq" cmpd="sng">
                <a:solidFill>
                  <a:srgbClr val="3A5F8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Times New Roman"/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2" name="Google Shape;1752;p38"/>
              <p:cNvSpPr/>
              <p:nvPr/>
            </p:nvSpPr>
            <p:spPr>
              <a:xfrm>
                <a:off x="2653" y="2115"/>
                <a:ext cx="215" cy="260"/>
              </a:xfrm>
              <a:prstGeom prst="rect">
                <a:avLst/>
              </a:prstGeom>
              <a:solidFill>
                <a:srgbClr val="4F81BD"/>
              </a:solidFill>
              <a:ln w="25550" cap="sq" cmpd="sng">
                <a:solidFill>
                  <a:srgbClr val="3A5F8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Times New Roman"/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3" name="Google Shape;1753;p38"/>
              <p:cNvSpPr/>
              <p:nvPr/>
            </p:nvSpPr>
            <p:spPr>
              <a:xfrm>
                <a:off x="2870" y="2115"/>
                <a:ext cx="215" cy="260"/>
              </a:xfrm>
              <a:prstGeom prst="rect">
                <a:avLst/>
              </a:prstGeom>
              <a:solidFill>
                <a:srgbClr val="4F81BD"/>
              </a:solidFill>
              <a:ln w="25550" cap="sq" cmpd="sng">
                <a:solidFill>
                  <a:srgbClr val="3A5F8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Times New Roman"/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4" name="Google Shape;1754;p38"/>
              <p:cNvSpPr/>
              <p:nvPr/>
            </p:nvSpPr>
            <p:spPr>
              <a:xfrm>
                <a:off x="3097" y="2115"/>
                <a:ext cx="215" cy="260"/>
              </a:xfrm>
              <a:prstGeom prst="rect">
                <a:avLst/>
              </a:prstGeom>
              <a:solidFill>
                <a:srgbClr val="4F81BD"/>
              </a:solidFill>
              <a:ln w="25550" cap="sq" cmpd="sng">
                <a:solidFill>
                  <a:srgbClr val="3A5F8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Times New Roman"/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5" name="Google Shape;1755;p38"/>
              <p:cNvSpPr/>
              <p:nvPr/>
            </p:nvSpPr>
            <p:spPr>
              <a:xfrm>
                <a:off x="3324" y="2115"/>
                <a:ext cx="215" cy="260"/>
              </a:xfrm>
              <a:prstGeom prst="rect">
                <a:avLst/>
              </a:prstGeom>
              <a:solidFill>
                <a:srgbClr val="4F81BD"/>
              </a:solidFill>
              <a:ln w="25550" cap="sq" cmpd="sng">
                <a:solidFill>
                  <a:srgbClr val="3A5F8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Times New Roman"/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6" name="Google Shape;1756;p38"/>
              <p:cNvSpPr/>
              <p:nvPr/>
            </p:nvSpPr>
            <p:spPr>
              <a:xfrm>
                <a:off x="3550" y="2115"/>
                <a:ext cx="215" cy="260"/>
              </a:xfrm>
              <a:prstGeom prst="rect">
                <a:avLst/>
              </a:prstGeom>
              <a:solidFill>
                <a:srgbClr val="4F81BD"/>
              </a:solidFill>
              <a:ln w="25550" cap="sq" cmpd="sng">
                <a:solidFill>
                  <a:srgbClr val="3A5F8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Times New Roman"/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757" name="Google Shape;1757;p38"/>
            <p:cNvGrpSpPr/>
            <p:nvPr/>
          </p:nvGrpSpPr>
          <p:grpSpPr>
            <a:xfrm>
              <a:off x="1973" y="2387"/>
              <a:ext cx="1792" cy="260"/>
              <a:chOff x="1973" y="2387"/>
              <a:chExt cx="1792" cy="260"/>
            </a:xfrm>
          </p:grpSpPr>
          <p:sp>
            <p:nvSpPr>
              <p:cNvPr id="1758" name="Google Shape;1758;p38"/>
              <p:cNvSpPr/>
              <p:nvPr/>
            </p:nvSpPr>
            <p:spPr>
              <a:xfrm>
                <a:off x="1973" y="2387"/>
                <a:ext cx="215" cy="260"/>
              </a:xfrm>
              <a:prstGeom prst="rect">
                <a:avLst/>
              </a:prstGeom>
              <a:solidFill>
                <a:srgbClr val="4F81BD"/>
              </a:solidFill>
              <a:ln w="25550" cap="sq" cmpd="sng">
                <a:solidFill>
                  <a:srgbClr val="3A5F8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Times New Roman"/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59" name="Google Shape;1759;p38"/>
              <p:cNvSpPr/>
              <p:nvPr/>
            </p:nvSpPr>
            <p:spPr>
              <a:xfrm>
                <a:off x="2200" y="2387"/>
                <a:ext cx="215" cy="260"/>
              </a:xfrm>
              <a:prstGeom prst="rect">
                <a:avLst/>
              </a:prstGeom>
              <a:solidFill>
                <a:srgbClr val="4F81BD"/>
              </a:solidFill>
              <a:ln w="25550" cap="sq" cmpd="sng">
                <a:solidFill>
                  <a:srgbClr val="3A5F8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Times New Roman"/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0" name="Google Shape;1760;p38"/>
              <p:cNvSpPr/>
              <p:nvPr/>
            </p:nvSpPr>
            <p:spPr>
              <a:xfrm>
                <a:off x="2426" y="2387"/>
                <a:ext cx="215" cy="260"/>
              </a:xfrm>
              <a:prstGeom prst="rect">
                <a:avLst/>
              </a:prstGeom>
              <a:solidFill>
                <a:srgbClr val="4F81BD"/>
              </a:solidFill>
              <a:ln w="25550" cap="sq" cmpd="sng">
                <a:solidFill>
                  <a:srgbClr val="3A5F8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Times New Roman"/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1" name="Google Shape;1761;p38"/>
              <p:cNvSpPr/>
              <p:nvPr/>
            </p:nvSpPr>
            <p:spPr>
              <a:xfrm>
                <a:off x="2653" y="2387"/>
                <a:ext cx="215" cy="260"/>
              </a:xfrm>
              <a:prstGeom prst="rect">
                <a:avLst/>
              </a:prstGeom>
              <a:solidFill>
                <a:srgbClr val="4F81BD"/>
              </a:solidFill>
              <a:ln w="25550" cap="sq" cmpd="sng">
                <a:solidFill>
                  <a:srgbClr val="3A5F8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Times New Roman"/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2" name="Google Shape;1762;p38"/>
              <p:cNvSpPr/>
              <p:nvPr/>
            </p:nvSpPr>
            <p:spPr>
              <a:xfrm>
                <a:off x="2870" y="2387"/>
                <a:ext cx="215" cy="260"/>
              </a:xfrm>
              <a:prstGeom prst="rect">
                <a:avLst/>
              </a:prstGeom>
              <a:solidFill>
                <a:srgbClr val="4F81BD"/>
              </a:solidFill>
              <a:ln w="25550" cap="sq" cmpd="sng">
                <a:solidFill>
                  <a:srgbClr val="3A5F8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Times New Roman"/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3" name="Google Shape;1763;p38"/>
              <p:cNvSpPr/>
              <p:nvPr/>
            </p:nvSpPr>
            <p:spPr>
              <a:xfrm>
                <a:off x="3097" y="2387"/>
                <a:ext cx="215" cy="260"/>
              </a:xfrm>
              <a:prstGeom prst="rect">
                <a:avLst/>
              </a:prstGeom>
              <a:solidFill>
                <a:srgbClr val="4F81BD"/>
              </a:solidFill>
              <a:ln w="25550" cap="sq" cmpd="sng">
                <a:solidFill>
                  <a:srgbClr val="3A5F8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Times New Roman"/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4" name="Google Shape;1764;p38"/>
              <p:cNvSpPr/>
              <p:nvPr/>
            </p:nvSpPr>
            <p:spPr>
              <a:xfrm>
                <a:off x="3324" y="2387"/>
                <a:ext cx="215" cy="260"/>
              </a:xfrm>
              <a:prstGeom prst="rect">
                <a:avLst/>
              </a:prstGeom>
              <a:solidFill>
                <a:srgbClr val="4F81BD"/>
              </a:solidFill>
              <a:ln w="25550" cap="sq" cmpd="sng">
                <a:solidFill>
                  <a:srgbClr val="3A5F8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Times New Roman"/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65" name="Google Shape;1765;p38"/>
              <p:cNvSpPr/>
              <p:nvPr/>
            </p:nvSpPr>
            <p:spPr>
              <a:xfrm>
                <a:off x="3550" y="2387"/>
                <a:ext cx="215" cy="260"/>
              </a:xfrm>
              <a:prstGeom prst="rect">
                <a:avLst/>
              </a:prstGeom>
              <a:solidFill>
                <a:srgbClr val="4F81BD"/>
              </a:solidFill>
              <a:ln w="25550" cap="sq" cmpd="sng">
                <a:solidFill>
                  <a:srgbClr val="3A5F8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Times New Roman"/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766" name="Google Shape;1766;p38"/>
            <p:cNvCxnSpPr/>
            <p:nvPr/>
          </p:nvCxnSpPr>
          <p:spPr>
            <a:xfrm>
              <a:off x="3777" y="2659"/>
              <a:ext cx="0" cy="804"/>
            </a:xfrm>
            <a:prstGeom prst="straightConnector1">
              <a:avLst/>
            </a:prstGeom>
            <a:noFill/>
            <a:ln w="25550" cap="sq" cmpd="sng">
              <a:solidFill>
                <a:srgbClr val="4A7EBB"/>
              </a:solidFill>
              <a:prstDash val="dash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67" name="Google Shape;1767;p38"/>
            <p:cNvCxnSpPr/>
            <p:nvPr/>
          </p:nvCxnSpPr>
          <p:spPr>
            <a:xfrm>
              <a:off x="3777" y="1661"/>
              <a:ext cx="0" cy="215"/>
            </a:xfrm>
            <a:prstGeom prst="straightConnector1">
              <a:avLst/>
            </a:prstGeom>
            <a:noFill/>
            <a:ln w="25550" cap="sq" cmpd="sng">
              <a:solidFill>
                <a:srgbClr val="4A7EBB"/>
              </a:solidFill>
              <a:prstDash val="dash"/>
              <a:miter lim="800000"/>
              <a:headEnd type="none" w="med" len="med"/>
              <a:tailEnd type="none" w="med" len="med"/>
            </a:ln>
          </p:spPr>
        </p:cxnSp>
        <p:cxnSp>
          <p:nvCxnSpPr>
            <p:cNvPr id="1768" name="Google Shape;1768;p38"/>
            <p:cNvCxnSpPr/>
            <p:nvPr/>
          </p:nvCxnSpPr>
          <p:spPr>
            <a:xfrm>
              <a:off x="1973" y="1661"/>
              <a:ext cx="0" cy="215"/>
            </a:xfrm>
            <a:prstGeom prst="straightConnector1">
              <a:avLst/>
            </a:prstGeom>
            <a:noFill/>
            <a:ln w="25550" cap="sq" cmpd="sng">
              <a:solidFill>
                <a:srgbClr val="4A7EBB"/>
              </a:solidFill>
              <a:prstDash val="dash"/>
              <a:miter lim="800000"/>
              <a:headEnd type="none" w="med" len="med"/>
              <a:tailEnd type="none" w="med" len="med"/>
            </a:ln>
          </p:spPr>
        </p:cxnSp>
      </p:grpSp>
      <p:sp>
        <p:nvSpPr>
          <p:cNvPr id="1769" name="Google Shape;1769;p38"/>
          <p:cNvSpPr/>
          <p:nvPr/>
        </p:nvSpPr>
        <p:spPr>
          <a:xfrm>
            <a:off x="2566989" y="2708275"/>
            <a:ext cx="6840537" cy="522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 = &amp;c                                        c </a:t>
            </a:r>
            <a:endParaRPr/>
          </a:p>
        </p:txBody>
      </p:sp>
      <p:cxnSp>
        <p:nvCxnSpPr>
          <p:cNvPr id="1770" name="Google Shape;1770;p38"/>
          <p:cNvCxnSpPr/>
          <p:nvPr/>
        </p:nvCxnSpPr>
        <p:spPr>
          <a:xfrm>
            <a:off x="2493964" y="3213101"/>
            <a:ext cx="2092200" cy="3300"/>
          </a:xfrm>
          <a:prstGeom prst="bentConnector3">
            <a:avLst>
              <a:gd name="adj1" fmla="val 50003"/>
            </a:avLst>
          </a:prstGeom>
          <a:noFill/>
          <a:ln w="25550" cap="sq" cmpd="sng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71" name="Google Shape;1771;p38"/>
          <p:cNvSpPr/>
          <p:nvPr/>
        </p:nvSpPr>
        <p:spPr>
          <a:xfrm>
            <a:off x="2495551" y="5373689"/>
            <a:ext cx="5040313" cy="522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….  * p = 0xff;</a:t>
            </a:r>
            <a:endParaRPr/>
          </a:p>
        </p:txBody>
      </p:sp>
      <p:sp>
        <p:nvSpPr>
          <p:cNvPr id="1772" name="Google Shape;1772;p38"/>
          <p:cNvSpPr/>
          <p:nvPr/>
        </p:nvSpPr>
        <p:spPr>
          <a:xfrm>
            <a:off x="1563368" y="334177"/>
            <a:ext cx="5383213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⮚"/>
            </a:pPr>
            <a:r>
              <a:rPr lang="es-AR" sz="3200" b="1" i="1">
                <a:solidFill>
                  <a:srgbClr val="005042"/>
                </a:solidFill>
                <a:latin typeface="Arial"/>
                <a:ea typeface="Arial"/>
                <a:cs typeface="Arial"/>
                <a:sym typeface="Arial"/>
              </a:rPr>
              <a:t>Consideraciones Previas</a:t>
            </a:r>
            <a:endParaRPr/>
          </a:p>
        </p:txBody>
      </p:sp>
      <p:sp>
        <p:nvSpPr>
          <p:cNvPr id="1773" name="Google Shape;1773;p38"/>
          <p:cNvSpPr/>
          <p:nvPr/>
        </p:nvSpPr>
        <p:spPr>
          <a:xfrm>
            <a:off x="6781801" y="638178"/>
            <a:ext cx="5616575" cy="95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variables y punteros 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Acceso a memoria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endParaRPr sz="28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"/>
          <p:cNvSpPr txBox="1"/>
          <p:nvPr/>
        </p:nvSpPr>
        <p:spPr>
          <a:xfrm>
            <a:off x="2209800" y="6283325"/>
            <a:ext cx="18478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</a:pPr>
            <a:r>
              <a:rPr lang="es-AR"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rPr>
              <a:t>Info2 - UTN-FRBA</a:t>
            </a:r>
            <a:endParaRPr/>
          </a:p>
        </p:txBody>
      </p:sp>
      <p:sp>
        <p:nvSpPr>
          <p:cNvPr id="406" name="Google Shape;406;p6"/>
          <p:cNvSpPr txBox="1"/>
          <p:nvPr/>
        </p:nvSpPr>
        <p:spPr>
          <a:xfrm>
            <a:off x="4648200" y="6283325"/>
            <a:ext cx="28384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</a:pPr>
            <a:r>
              <a:rPr lang="es-AR"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rPr>
              <a:t>@2011 - Ing. M. Trujillo</a:t>
            </a:r>
            <a:endParaRPr/>
          </a:p>
        </p:txBody>
      </p:sp>
      <p:sp>
        <p:nvSpPr>
          <p:cNvPr id="407" name="Google Shape;407;p6"/>
          <p:cNvSpPr txBox="1"/>
          <p:nvPr/>
        </p:nvSpPr>
        <p:spPr>
          <a:xfrm>
            <a:off x="8077200" y="6283325"/>
            <a:ext cx="18478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400">
              <a:solidFill>
                <a:srgbClr val="99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6"/>
          <p:cNvSpPr/>
          <p:nvPr/>
        </p:nvSpPr>
        <p:spPr>
          <a:xfrm>
            <a:off x="2065339" y="1195388"/>
            <a:ext cx="2663825" cy="3097212"/>
          </a:xfrm>
          <a:prstGeom prst="rect">
            <a:avLst/>
          </a:prstGeom>
          <a:solidFill>
            <a:srgbClr val="BBE0E3"/>
          </a:solidFill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Microprocesador</a:t>
            </a:r>
            <a:endParaRPr/>
          </a:p>
        </p:txBody>
      </p:sp>
      <p:sp>
        <p:nvSpPr>
          <p:cNvPr id="409" name="Google Shape;409;p6"/>
          <p:cNvSpPr/>
          <p:nvPr/>
        </p:nvSpPr>
        <p:spPr>
          <a:xfrm>
            <a:off x="7032625" y="1195389"/>
            <a:ext cx="2592388" cy="5113337"/>
          </a:xfrm>
          <a:prstGeom prst="rect">
            <a:avLst/>
          </a:prstGeom>
          <a:solidFill>
            <a:srgbClr val="BBE0E3"/>
          </a:solidFill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Memoria</a:t>
            </a:r>
            <a:endParaRPr/>
          </a:p>
        </p:txBody>
      </p:sp>
      <p:sp>
        <p:nvSpPr>
          <p:cNvPr id="410" name="Google Shape;410;p6"/>
          <p:cNvSpPr/>
          <p:nvPr/>
        </p:nvSpPr>
        <p:spPr>
          <a:xfrm>
            <a:off x="2065339" y="4795838"/>
            <a:ext cx="3889375" cy="1441450"/>
          </a:xfrm>
          <a:prstGeom prst="rect">
            <a:avLst/>
          </a:prstGeom>
          <a:solidFill>
            <a:srgbClr val="BBE0E3"/>
          </a:solidFill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Unidad de Entradas Salidas</a:t>
            </a:r>
            <a:endParaRPr/>
          </a:p>
        </p:txBody>
      </p:sp>
      <p:sp>
        <p:nvSpPr>
          <p:cNvPr id="411" name="Google Shape;411;p6"/>
          <p:cNvSpPr/>
          <p:nvPr/>
        </p:nvSpPr>
        <p:spPr>
          <a:xfrm>
            <a:off x="7032625" y="3716339"/>
            <a:ext cx="2592388" cy="1587"/>
          </a:xfrm>
          <a:custGeom>
            <a:avLst/>
            <a:gdLst/>
            <a:ahLst/>
            <a:cxnLst/>
            <a:rect l="l" t="t" r="r" b="b"/>
            <a:pathLst>
              <a:path w="7202" h="5" extrusionOk="0">
                <a:moveTo>
                  <a:pt x="0" y="0"/>
                </a:moveTo>
                <a:lnTo>
                  <a:pt x="7201" y="4"/>
                </a:lnTo>
              </a:path>
            </a:pathLst>
          </a:cu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6"/>
          <p:cNvSpPr txBox="1"/>
          <p:nvPr/>
        </p:nvSpPr>
        <p:spPr>
          <a:xfrm>
            <a:off x="7896225" y="2347913"/>
            <a:ext cx="86360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ROM</a:t>
            </a:r>
            <a:endParaRPr/>
          </a:p>
        </p:txBody>
      </p:sp>
      <p:sp>
        <p:nvSpPr>
          <p:cNvPr id="413" name="Google Shape;413;p6"/>
          <p:cNvSpPr txBox="1"/>
          <p:nvPr/>
        </p:nvSpPr>
        <p:spPr>
          <a:xfrm>
            <a:off x="7897813" y="4437063"/>
            <a:ext cx="86360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RWM</a:t>
            </a:r>
            <a:endParaRPr/>
          </a:p>
        </p:txBody>
      </p:sp>
      <p:sp>
        <p:nvSpPr>
          <p:cNvPr id="414" name="Google Shape;414;p6"/>
          <p:cNvSpPr txBox="1"/>
          <p:nvPr/>
        </p:nvSpPr>
        <p:spPr>
          <a:xfrm>
            <a:off x="9913938" y="2708275"/>
            <a:ext cx="431800" cy="15872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/>
          </a:p>
          <a:p>
            <a:pPr marL="0" marR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s-AR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/>
          </a:p>
          <a:p>
            <a:pPr marL="0" marR="0" lvl="0" indent="0" algn="l" rtl="0">
              <a:spcBef>
                <a:spcPts val="1500"/>
              </a:spcBef>
              <a:spcAft>
                <a:spcPts val="0"/>
              </a:spcAft>
              <a:buNone/>
            </a:pPr>
            <a:r>
              <a:rPr lang="es-AR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</p:txBody>
      </p:sp>
      <p:sp>
        <p:nvSpPr>
          <p:cNvPr id="415" name="Google Shape;415;p6"/>
          <p:cNvSpPr/>
          <p:nvPr/>
        </p:nvSpPr>
        <p:spPr>
          <a:xfrm>
            <a:off x="4729163" y="2924175"/>
            <a:ext cx="2305050" cy="1588"/>
          </a:xfrm>
          <a:custGeom>
            <a:avLst/>
            <a:gdLst/>
            <a:ahLst/>
            <a:cxnLst/>
            <a:rect l="l" t="t" r="r" b="b"/>
            <a:pathLst>
              <a:path w="6404" h="5" extrusionOk="0">
                <a:moveTo>
                  <a:pt x="0" y="0"/>
                </a:moveTo>
                <a:lnTo>
                  <a:pt x="6403" y="4"/>
                </a:lnTo>
              </a:path>
            </a:pathLst>
          </a:custGeom>
          <a:noFill/>
          <a:ln w="28425" cap="sq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6" name="Google Shape;416;p6"/>
          <p:cNvGrpSpPr/>
          <p:nvPr/>
        </p:nvGrpSpPr>
        <p:grpSpPr>
          <a:xfrm>
            <a:off x="4945063" y="1497014"/>
            <a:ext cx="2019300" cy="1792287"/>
            <a:chOff x="2155" y="943"/>
            <a:chExt cx="1272" cy="1129"/>
          </a:xfrm>
        </p:grpSpPr>
        <p:grpSp>
          <p:nvGrpSpPr>
            <p:cNvPr id="417" name="Google Shape;417;p6"/>
            <p:cNvGrpSpPr/>
            <p:nvPr/>
          </p:nvGrpSpPr>
          <p:grpSpPr>
            <a:xfrm>
              <a:off x="2926" y="943"/>
              <a:ext cx="501" cy="855"/>
              <a:chOff x="2926" y="943"/>
              <a:chExt cx="501" cy="855"/>
            </a:xfrm>
          </p:grpSpPr>
          <p:grpSp>
            <p:nvGrpSpPr>
              <p:cNvPr id="418" name="Google Shape;418;p6"/>
              <p:cNvGrpSpPr/>
              <p:nvPr/>
            </p:nvGrpSpPr>
            <p:grpSpPr>
              <a:xfrm>
                <a:off x="2926" y="943"/>
                <a:ext cx="501" cy="855"/>
                <a:chOff x="2926" y="943"/>
                <a:chExt cx="501" cy="855"/>
              </a:xfrm>
            </p:grpSpPr>
            <p:sp>
              <p:nvSpPr>
                <p:cNvPr id="419" name="Google Shape;419;p6"/>
                <p:cNvSpPr/>
                <p:nvPr/>
              </p:nvSpPr>
              <p:spPr>
                <a:xfrm>
                  <a:off x="3062" y="1206"/>
                  <a:ext cx="47" cy="319"/>
                </a:xfrm>
                <a:prstGeom prst="rect">
                  <a:avLst/>
                </a:prstGeom>
                <a:solidFill>
                  <a:srgbClr val="BBE0E3"/>
                </a:solidFill>
                <a:ln w="9525" cap="sq" cmpd="sng">
                  <a:solidFill>
                    <a:srgbClr val="0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420" name="Google Shape;420;p6"/>
                <p:cNvCxnSpPr/>
                <p:nvPr/>
              </p:nvCxnSpPr>
              <p:spPr>
                <a:xfrm>
                  <a:off x="3108" y="1070"/>
                  <a:ext cx="0" cy="92"/>
                </a:xfrm>
                <a:prstGeom prst="straightConnector1">
                  <a:avLst/>
                </a:prstGeom>
                <a:noFill/>
                <a:ln w="28425" cap="sq" cmpd="sng">
                  <a:solidFill>
                    <a:srgbClr val="FF0000"/>
                  </a:solidFill>
                  <a:prstDash val="solid"/>
                  <a:miter lim="800000"/>
                  <a:headEnd type="triangle" w="med" len="med"/>
                  <a:tailEnd type="none" w="med" len="med"/>
                </a:ln>
              </p:spPr>
            </p:cxnSp>
            <p:cxnSp>
              <p:nvCxnSpPr>
                <p:cNvPr id="421" name="Google Shape;421;p6"/>
                <p:cNvCxnSpPr/>
                <p:nvPr/>
              </p:nvCxnSpPr>
              <p:spPr>
                <a:xfrm>
                  <a:off x="3108" y="1569"/>
                  <a:ext cx="0" cy="229"/>
                </a:xfrm>
                <a:prstGeom prst="straightConnector1">
                  <a:avLst/>
                </a:prstGeom>
                <a:noFill/>
                <a:ln w="9525" cap="sq" cmpd="sng">
                  <a:solidFill>
                    <a:srgbClr val="000000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</p:cxnSp>
            <p:sp>
              <p:nvSpPr>
                <p:cNvPr id="422" name="Google Shape;422;p6"/>
                <p:cNvSpPr txBox="1"/>
                <p:nvPr/>
              </p:nvSpPr>
              <p:spPr>
                <a:xfrm>
                  <a:off x="2926" y="943"/>
                  <a:ext cx="501" cy="17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0000" tIns="46800" rIns="90000" bIns="468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AR" sz="12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5 VCC</a:t>
                  </a:r>
                  <a:endParaRPr/>
                </a:p>
              </p:txBody>
            </p:sp>
          </p:grpSp>
          <p:sp>
            <p:nvSpPr>
              <p:cNvPr id="423" name="Google Shape;423;p6"/>
              <p:cNvSpPr txBox="1"/>
              <p:nvPr/>
            </p:nvSpPr>
            <p:spPr>
              <a:xfrm>
                <a:off x="3141" y="1215"/>
                <a:ext cx="241" cy="23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6800" rIns="90000" bIns="468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AR" sz="18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R</a:t>
                </a:r>
                <a:endParaRPr/>
              </a:p>
            </p:txBody>
          </p:sp>
        </p:grpSp>
        <p:sp>
          <p:nvSpPr>
            <p:cNvPr id="424" name="Google Shape;424;p6"/>
            <p:cNvSpPr txBox="1"/>
            <p:nvPr/>
          </p:nvSpPr>
          <p:spPr>
            <a:xfrm>
              <a:off x="2155" y="1578"/>
              <a:ext cx="591" cy="49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5 V</a:t>
              </a:r>
              <a:endParaRPr/>
            </a:p>
            <a:p>
              <a:pPr marL="0" marR="0" lvl="0" indent="0" algn="l" rtl="0">
                <a:spcBef>
                  <a:spcPts val="1125"/>
                </a:spcBef>
                <a:spcAft>
                  <a:spcPts val="0"/>
                </a:spcAft>
                <a:buNone/>
              </a:pPr>
              <a:r>
                <a:rPr lang="es-A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 V</a:t>
              </a:r>
              <a:endParaRPr/>
            </a:p>
          </p:txBody>
        </p:sp>
      </p:grpSp>
      <p:grpSp>
        <p:nvGrpSpPr>
          <p:cNvPr id="425" name="Google Shape;425;p6"/>
          <p:cNvGrpSpPr/>
          <p:nvPr/>
        </p:nvGrpSpPr>
        <p:grpSpPr>
          <a:xfrm>
            <a:off x="7680326" y="2492376"/>
            <a:ext cx="2593975" cy="2378075"/>
            <a:chOff x="3878" y="1570"/>
            <a:chExt cx="1634" cy="1498"/>
          </a:xfrm>
        </p:grpSpPr>
        <p:sp>
          <p:nvSpPr>
            <p:cNvPr id="426" name="Google Shape;426;p6"/>
            <p:cNvSpPr/>
            <p:nvPr/>
          </p:nvSpPr>
          <p:spPr>
            <a:xfrm>
              <a:off x="5148" y="1570"/>
              <a:ext cx="364" cy="1181"/>
            </a:xfrm>
            <a:prstGeom prst="rect">
              <a:avLst/>
            </a:prstGeom>
            <a:solidFill>
              <a:srgbClr val="FFFFFF"/>
            </a:solidFill>
            <a:ln w="9525" cap="sq" cmpd="sng">
              <a:solidFill>
                <a:srgbClr val="FFFFFF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6"/>
            <p:cNvSpPr/>
            <p:nvPr/>
          </p:nvSpPr>
          <p:spPr>
            <a:xfrm>
              <a:off x="3878" y="2704"/>
              <a:ext cx="681" cy="364"/>
            </a:xfrm>
            <a:prstGeom prst="rect">
              <a:avLst/>
            </a:prstGeom>
            <a:solidFill>
              <a:srgbClr val="BBE0E3"/>
            </a:solidFill>
            <a:ln>
              <a:noFill/>
            </a:ln>
          </p:spPr>
          <p:txBody>
            <a:bodyPr spcFirstLastPara="1" wrap="square" lIns="90000" tIns="46800" rIns="90000" bIns="468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r>
                <a:rPr lang="es-A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RAM</a:t>
              </a:r>
              <a:endParaRPr/>
            </a:p>
          </p:txBody>
        </p:sp>
      </p:grpSp>
      <p:sp>
        <p:nvSpPr>
          <p:cNvPr id="428" name="Google Shape;428;p6"/>
          <p:cNvSpPr/>
          <p:nvPr/>
        </p:nvSpPr>
        <p:spPr>
          <a:xfrm>
            <a:off x="5014914" y="3284539"/>
            <a:ext cx="1728787" cy="1800225"/>
          </a:xfrm>
          <a:prstGeom prst="irregularSeal1">
            <a:avLst/>
          </a:prstGeom>
          <a:solidFill>
            <a:srgbClr val="00FF00"/>
          </a:solidFill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Palabras</a:t>
            </a:r>
            <a:endParaRPr/>
          </a:p>
        </p:txBody>
      </p:sp>
      <p:grpSp>
        <p:nvGrpSpPr>
          <p:cNvPr id="429" name="Google Shape;429;p6"/>
          <p:cNvGrpSpPr/>
          <p:nvPr/>
        </p:nvGrpSpPr>
        <p:grpSpPr>
          <a:xfrm>
            <a:off x="1524001" y="1257300"/>
            <a:ext cx="5305425" cy="2965450"/>
            <a:chOff x="0" y="792"/>
            <a:chExt cx="3342" cy="1868"/>
          </a:xfrm>
        </p:grpSpPr>
        <p:grpSp>
          <p:nvGrpSpPr>
            <p:cNvPr id="430" name="Google Shape;430;p6"/>
            <p:cNvGrpSpPr/>
            <p:nvPr/>
          </p:nvGrpSpPr>
          <p:grpSpPr>
            <a:xfrm>
              <a:off x="2140" y="792"/>
              <a:ext cx="1202" cy="1276"/>
              <a:chOff x="2140" y="792"/>
              <a:chExt cx="1202" cy="1276"/>
            </a:xfrm>
          </p:grpSpPr>
          <p:grpSp>
            <p:nvGrpSpPr>
              <p:cNvPr id="431" name="Google Shape;431;p6"/>
              <p:cNvGrpSpPr/>
              <p:nvPr/>
            </p:nvGrpSpPr>
            <p:grpSpPr>
              <a:xfrm>
                <a:off x="2140" y="1569"/>
                <a:ext cx="287" cy="499"/>
                <a:chOff x="2140" y="1569"/>
                <a:chExt cx="287" cy="499"/>
              </a:xfrm>
            </p:grpSpPr>
            <p:sp>
              <p:nvSpPr>
                <p:cNvPr id="432" name="Google Shape;432;p6"/>
                <p:cNvSpPr/>
                <p:nvPr/>
              </p:nvSpPr>
              <p:spPr>
                <a:xfrm>
                  <a:off x="2140" y="1569"/>
                  <a:ext cx="273" cy="181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0000" tIns="46800" rIns="90000" bIns="46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Times New Roman"/>
                    <a:buNone/>
                  </a:pPr>
                  <a:r>
                    <a:rPr lang="es-AR" sz="1800" b="1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</a:t>
                  </a:r>
                  <a:endParaRPr/>
                </a:p>
              </p:txBody>
            </p:sp>
            <p:sp>
              <p:nvSpPr>
                <p:cNvPr id="433" name="Google Shape;433;p6"/>
                <p:cNvSpPr/>
                <p:nvPr/>
              </p:nvSpPr>
              <p:spPr>
                <a:xfrm>
                  <a:off x="2154" y="1886"/>
                  <a:ext cx="273" cy="182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0000" tIns="46800" rIns="90000" bIns="468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Times New Roman"/>
                    <a:buNone/>
                  </a:pPr>
                  <a:r>
                    <a:rPr lang="es-AR" sz="1800" b="1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0</a:t>
                  </a:r>
                  <a:endParaRPr/>
                </a:p>
              </p:txBody>
            </p:sp>
          </p:grpSp>
          <p:sp>
            <p:nvSpPr>
              <p:cNvPr id="434" name="Google Shape;434;p6"/>
              <p:cNvSpPr/>
              <p:nvPr/>
            </p:nvSpPr>
            <p:spPr>
              <a:xfrm>
                <a:off x="2751" y="792"/>
                <a:ext cx="591" cy="999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5" name="Google Shape;435;p6"/>
            <p:cNvSpPr/>
            <p:nvPr/>
          </p:nvSpPr>
          <p:spPr>
            <a:xfrm>
              <a:off x="0" y="1933"/>
              <a:ext cx="1952" cy="727"/>
            </a:xfrm>
            <a:prstGeom prst="cloudCallout">
              <a:avLst>
                <a:gd name="adj1" fmla="val 58667"/>
                <a:gd name="adj2" fmla="val -69324"/>
              </a:avLst>
            </a:prstGeom>
            <a:solidFill>
              <a:srgbClr val="FF0000">
                <a:alpha val="48627"/>
              </a:srgbClr>
            </a:solidFill>
            <a:ln w="9525" cap="sq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0000" tIns="46800" rIns="90000" bIns="468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r>
                <a:rPr lang="es-AR" sz="1800" b="1" i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Primer nivel de abstracción</a:t>
              </a:r>
              <a:endParaRPr/>
            </a:p>
          </p:txBody>
        </p:sp>
      </p:grpSp>
      <p:sp>
        <p:nvSpPr>
          <p:cNvPr id="436" name="Google Shape;436;p6"/>
          <p:cNvSpPr txBox="1"/>
          <p:nvPr/>
        </p:nvSpPr>
        <p:spPr>
          <a:xfrm>
            <a:off x="1703512" y="287339"/>
            <a:ext cx="8964488" cy="51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Diagrama Funcional de un circuito microprocesado</a:t>
            </a:r>
            <a:endParaRPr sz="2800" b="1">
              <a:solidFill>
                <a:srgbClr val="0000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39"/>
          <p:cNvSpPr txBox="1"/>
          <p:nvPr/>
        </p:nvSpPr>
        <p:spPr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Ing. Marcelo Trujillo</a:t>
            </a:r>
            <a:endParaRPr/>
          </a:p>
        </p:txBody>
      </p:sp>
      <p:sp>
        <p:nvSpPr>
          <p:cNvPr id="1782" name="Google Shape;1782;p39"/>
          <p:cNvSpPr txBox="1"/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fld id="{00000000-1234-1234-1234-123412341234}" type="slidenum"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3" name="Google Shape;1783;p39"/>
          <p:cNvSpPr/>
          <p:nvPr/>
        </p:nvSpPr>
        <p:spPr>
          <a:xfrm>
            <a:off x="1955800" y="1219714"/>
            <a:ext cx="3600450" cy="522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Times New Roman"/>
              <a:buNone/>
            </a:pPr>
            <a:r>
              <a:rPr lang="es-AR" sz="2800" b="1" dirty="0" err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unsigned</a:t>
            </a:r>
            <a:r>
              <a:rPr lang="es-AR" sz="28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AR" sz="2800" b="1" dirty="0" err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char</a:t>
            </a:r>
            <a:r>
              <a:rPr lang="es-AR" sz="28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c[4];</a:t>
            </a:r>
            <a:endParaRPr dirty="0"/>
          </a:p>
        </p:txBody>
      </p:sp>
      <p:grpSp>
        <p:nvGrpSpPr>
          <p:cNvPr id="1784" name="Google Shape;1784;p39"/>
          <p:cNvGrpSpPr/>
          <p:nvPr/>
        </p:nvGrpSpPr>
        <p:grpSpPr>
          <a:xfrm>
            <a:off x="5880101" y="1393826"/>
            <a:ext cx="3725863" cy="4824413"/>
            <a:chOff x="2744" y="878"/>
            <a:chExt cx="2347" cy="3039"/>
          </a:xfrm>
        </p:grpSpPr>
        <p:sp>
          <p:nvSpPr>
            <p:cNvPr id="1785" name="Google Shape;1785;p39"/>
            <p:cNvSpPr/>
            <p:nvPr/>
          </p:nvSpPr>
          <p:spPr>
            <a:xfrm>
              <a:off x="3969" y="1026"/>
              <a:ext cx="1122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39"/>
            <p:cNvSpPr/>
            <p:nvPr/>
          </p:nvSpPr>
          <p:spPr>
            <a:xfrm>
              <a:off x="3969" y="1208"/>
              <a:ext cx="1122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39"/>
            <p:cNvSpPr/>
            <p:nvPr/>
          </p:nvSpPr>
          <p:spPr>
            <a:xfrm>
              <a:off x="3969" y="1389"/>
              <a:ext cx="1122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39"/>
            <p:cNvSpPr/>
            <p:nvPr/>
          </p:nvSpPr>
          <p:spPr>
            <a:xfrm>
              <a:off x="3969" y="1570"/>
              <a:ext cx="1122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39"/>
            <p:cNvSpPr/>
            <p:nvPr/>
          </p:nvSpPr>
          <p:spPr>
            <a:xfrm>
              <a:off x="3969" y="1752"/>
              <a:ext cx="1122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39"/>
            <p:cNvSpPr/>
            <p:nvPr/>
          </p:nvSpPr>
          <p:spPr>
            <a:xfrm>
              <a:off x="3969" y="1933"/>
              <a:ext cx="1122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39"/>
            <p:cNvSpPr/>
            <p:nvPr/>
          </p:nvSpPr>
          <p:spPr>
            <a:xfrm>
              <a:off x="3969" y="2115"/>
              <a:ext cx="1122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39"/>
            <p:cNvSpPr/>
            <p:nvPr/>
          </p:nvSpPr>
          <p:spPr>
            <a:xfrm>
              <a:off x="3969" y="2296"/>
              <a:ext cx="1122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39"/>
            <p:cNvSpPr/>
            <p:nvPr/>
          </p:nvSpPr>
          <p:spPr>
            <a:xfrm>
              <a:off x="3969" y="2477"/>
              <a:ext cx="1122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39"/>
            <p:cNvSpPr/>
            <p:nvPr/>
          </p:nvSpPr>
          <p:spPr>
            <a:xfrm>
              <a:off x="3969" y="2659"/>
              <a:ext cx="1122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39"/>
            <p:cNvSpPr/>
            <p:nvPr/>
          </p:nvSpPr>
          <p:spPr>
            <a:xfrm>
              <a:off x="3969" y="2840"/>
              <a:ext cx="1122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39"/>
            <p:cNvSpPr/>
            <p:nvPr/>
          </p:nvSpPr>
          <p:spPr>
            <a:xfrm>
              <a:off x="3969" y="3022"/>
              <a:ext cx="1122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39"/>
            <p:cNvSpPr/>
            <p:nvPr/>
          </p:nvSpPr>
          <p:spPr>
            <a:xfrm>
              <a:off x="3969" y="3203"/>
              <a:ext cx="1122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39"/>
            <p:cNvSpPr/>
            <p:nvPr/>
          </p:nvSpPr>
          <p:spPr>
            <a:xfrm>
              <a:off x="3969" y="3385"/>
              <a:ext cx="1122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39"/>
            <p:cNvSpPr/>
            <p:nvPr/>
          </p:nvSpPr>
          <p:spPr>
            <a:xfrm>
              <a:off x="3969" y="3566"/>
              <a:ext cx="1122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39"/>
            <p:cNvSpPr/>
            <p:nvPr/>
          </p:nvSpPr>
          <p:spPr>
            <a:xfrm>
              <a:off x="3969" y="3748"/>
              <a:ext cx="1122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01" name="Google Shape;1801;p39"/>
            <p:cNvCxnSpPr/>
            <p:nvPr/>
          </p:nvCxnSpPr>
          <p:spPr>
            <a:xfrm>
              <a:off x="2744" y="1162"/>
              <a:ext cx="543" cy="1"/>
            </a:xfrm>
            <a:prstGeom prst="bentConnector3">
              <a:avLst>
                <a:gd name="adj1" fmla="val -681786"/>
              </a:avLst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802" name="Google Shape;1802;p39"/>
            <p:cNvSpPr/>
            <p:nvPr/>
          </p:nvSpPr>
          <p:spPr>
            <a:xfrm>
              <a:off x="3379" y="878"/>
              <a:ext cx="351" cy="3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2800"/>
                <a:buFont typeface="Times New Roman"/>
                <a:buNone/>
              </a:pPr>
              <a:r>
                <a:rPr lang="es-AR" sz="2800" b="1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/>
            </a:p>
          </p:txBody>
        </p:sp>
      </p:grpSp>
      <p:sp>
        <p:nvSpPr>
          <p:cNvPr id="1803" name="Google Shape;1803;p39"/>
          <p:cNvSpPr/>
          <p:nvPr/>
        </p:nvSpPr>
        <p:spPr>
          <a:xfrm>
            <a:off x="1847851" y="2852739"/>
            <a:ext cx="4968875" cy="2663825"/>
          </a:xfrm>
          <a:prstGeom prst="irregularSeal2">
            <a:avLst/>
          </a:prstGeom>
          <a:solidFill>
            <a:srgbClr val="4F81BD"/>
          </a:solidFill>
          <a:ln w="25550" cap="sq" cmpd="sng">
            <a:solidFill>
              <a:srgbClr val="3A5F8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 nombre de un vector representa su dirección de comienzo</a:t>
            </a:r>
            <a:endParaRPr/>
          </a:p>
        </p:txBody>
      </p:sp>
      <p:sp>
        <p:nvSpPr>
          <p:cNvPr id="1804" name="Google Shape;1804;p39"/>
          <p:cNvSpPr/>
          <p:nvPr/>
        </p:nvSpPr>
        <p:spPr>
          <a:xfrm>
            <a:off x="1640681" y="306389"/>
            <a:ext cx="5383213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⮚"/>
            </a:pPr>
            <a:r>
              <a:rPr lang="es-AR" sz="3200" b="1" i="1">
                <a:solidFill>
                  <a:srgbClr val="005042"/>
                </a:solidFill>
                <a:latin typeface="Arial"/>
                <a:ea typeface="Arial"/>
                <a:cs typeface="Arial"/>
                <a:sym typeface="Arial"/>
              </a:rPr>
              <a:t>Consideraciones Previas</a:t>
            </a:r>
            <a:endParaRPr/>
          </a:p>
        </p:txBody>
      </p:sp>
      <p:sp>
        <p:nvSpPr>
          <p:cNvPr id="1805" name="Google Shape;1805;p39"/>
          <p:cNvSpPr/>
          <p:nvPr/>
        </p:nvSpPr>
        <p:spPr>
          <a:xfrm>
            <a:off x="7572375" y="511175"/>
            <a:ext cx="3168650" cy="95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Vectores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endParaRPr sz="28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8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p40"/>
          <p:cNvSpPr txBox="1"/>
          <p:nvPr/>
        </p:nvSpPr>
        <p:spPr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Ing. Marcelo Trujillo</a:t>
            </a:r>
            <a:endParaRPr/>
          </a:p>
        </p:txBody>
      </p:sp>
      <p:sp>
        <p:nvSpPr>
          <p:cNvPr id="1814" name="Google Shape;1814;p40"/>
          <p:cNvSpPr txBox="1"/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fld id="{00000000-1234-1234-1234-123412341234}" type="slidenum"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5" name="Google Shape;1815;p40"/>
          <p:cNvSpPr/>
          <p:nvPr/>
        </p:nvSpPr>
        <p:spPr>
          <a:xfrm>
            <a:off x="2352676" y="1290053"/>
            <a:ext cx="4017963" cy="522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Times New Roman"/>
              <a:buNone/>
            </a:pPr>
            <a:r>
              <a:rPr lang="es-AR" sz="2800" b="1" dirty="0" err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unsigned</a:t>
            </a:r>
            <a:r>
              <a:rPr lang="es-AR" sz="28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AR" sz="2800" b="1" dirty="0" err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char</a:t>
            </a:r>
            <a:r>
              <a:rPr lang="es-AR" sz="28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c[4];</a:t>
            </a:r>
            <a:endParaRPr dirty="0"/>
          </a:p>
        </p:txBody>
      </p:sp>
      <p:grpSp>
        <p:nvGrpSpPr>
          <p:cNvPr id="1816" name="Google Shape;1816;p40"/>
          <p:cNvGrpSpPr/>
          <p:nvPr/>
        </p:nvGrpSpPr>
        <p:grpSpPr>
          <a:xfrm>
            <a:off x="6129339" y="1393826"/>
            <a:ext cx="4160837" cy="4824413"/>
            <a:chOff x="2901" y="878"/>
            <a:chExt cx="2621" cy="3039"/>
          </a:xfrm>
        </p:grpSpPr>
        <p:sp>
          <p:nvSpPr>
            <p:cNvPr id="1817" name="Google Shape;1817;p40"/>
            <p:cNvSpPr/>
            <p:nvPr/>
          </p:nvSpPr>
          <p:spPr>
            <a:xfrm>
              <a:off x="4268" y="1026"/>
              <a:ext cx="1254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40"/>
            <p:cNvSpPr/>
            <p:nvPr/>
          </p:nvSpPr>
          <p:spPr>
            <a:xfrm>
              <a:off x="4268" y="1208"/>
              <a:ext cx="1254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40"/>
            <p:cNvSpPr/>
            <p:nvPr/>
          </p:nvSpPr>
          <p:spPr>
            <a:xfrm>
              <a:off x="4268" y="1389"/>
              <a:ext cx="1254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40"/>
            <p:cNvSpPr/>
            <p:nvPr/>
          </p:nvSpPr>
          <p:spPr>
            <a:xfrm>
              <a:off x="4268" y="1570"/>
              <a:ext cx="1254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40"/>
            <p:cNvSpPr/>
            <p:nvPr/>
          </p:nvSpPr>
          <p:spPr>
            <a:xfrm>
              <a:off x="4268" y="1752"/>
              <a:ext cx="1254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40"/>
            <p:cNvSpPr/>
            <p:nvPr/>
          </p:nvSpPr>
          <p:spPr>
            <a:xfrm>
              <a:off x="4268" y="1933"/>
              <a:ext cx="1254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40"/>
            <p:cNvSpPr/>
            <p:nvPr/>
          </p:nvSpPr>
          <p:spPr>
            <a:xfrm>
              <a:off x="4268" y="2115"/>
              <a:ext cx="1254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40"/>
            <p:cNvSpPr/>
            <p:nvPr/>
          </p:nvSpPr>
          <p:spPr>
            <a:xfrm>
              <a:off x="4268" y="2296"/>
              <a:ext cx="1254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40"/>
            <p:cNvSpPr/>
            <p:nvPr/>
          </p:nvSpPr>
          <p:spPr>
            <a:xfrm>
              <a:off x="4268" y="2477"/>
              <a:ext cx="1254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40"/>
            <p:cNvSpPr/>
            <p:nvPr/>
          </p:nvSpPr>
          <p:spPr>
            <a:xfrm>
              <a:off x="4268" y="2659"/>
              <a:ext cx="1254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40"/>
            <p:cNvSpPr/>
            <p:nvPr/>
          </p:nvSpPr>
          <p:spPr>
            <a:xfrm>
              <a:off x="4268" y="2840"/>
              <a:ext cx="1254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40"/>
            <p:cNvSpPr/>
            <p:nvPr/>
          </p:nvSpPr>
          <p:spPr>
            <a:xfrm>
              <a:off x="4268" y="3022"/>
              <a:ext cx="1254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40"/>
            <p:cNvSpPr/>
            <p:nvPr/>
          </p:nvSpPr>
          <p:spPr>
            <a:xfrm>
              <a:off x="4268" y="3203"/>
              <a:ext cx="1254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40"/>
            <p:cNvSpPr/>
            <p:nvPr/>
          </p:nvSpPr>
          <p:spPr>
            <a:xfrm>
              <a:off x="4268" y="3385"/>
              <a:ext cx="1254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40"/>
            <p:cNvSpPr/>
            <p:nvPr/>
          </p:nvSpPr>
          <p:spPr>
            <a:xfrm>
              <a:off x="4268" y="3566"/>
              <a:ext cx="1254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40"/>
            <p:cNvSpPr/>
            <p:nvPr/>
          </p:nvSpPr>
          <p:spPr>
            <a:xfrm>
              <a:off x="4268" y="3748"/>
              <a:ext cx="1254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33" name="Google Shape;1833;p40"/>
            <p:cNvCxnSpPr/>
            <p:nvPr/>
          </p:nvCxnSpPr>
          <p:spPr>
            <a:xfrm>
              <a:off x="2901" y="1162"/>
              <a:ext cx="596" cy="1"/>
            </a:xfrm>
            <a:prstGeom prst="bentConnector3">
              <a:avLst>
                <a:gd name="adj1" fmla="val -647481"/>
              </a:avLst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834" name="Google Shape;1834;p40"/>
            <p:cNvSpPr/>
            <p:nvPr/>
          </p:nvSpPr>
          <p:spPr>
            <a:xfrm>
              <a:off x="3610" y="878"/>
              <a:ext cx="393" cy="3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2800"/>
                <a:buFont typeface="Times New Roman"/>
                <a:buNone/>
              </a:pPr>
              <a:r>
                <a:rPr lang="es-AR" sz="2800" b="1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/>
            </a:p>
          </p:txBody>
        </p:sp>
      </p:grpSp>
      <p:grpSp>
        <p:nvGrpSpPr>
          <p:cNvPr id="1835" name="Google Shape;1835;p40"/>
          <p:cNvGrpSpPr/>
          <p:nvPr/>
        </p:nvGrpSpPr>
        <p:grpSpPr>
          <a:xfrm>
            <a:off x="3638551" y="1628776"/>
            <a:ext cx="6651625" cy="2663825"/>
            <a:chOff x="1332" y="1026"/>
            <a:chExt cx="4190" cy="1678"/>
          </a:xfrm>
        </p:grpSpPr>
        <p:sp>
          <p:nvSpPr>
            <p:cNvPr id="1836" name="Google Shape;1836;p40"/>
            <p:cNvSpPr/>
            <p:nvPr/>
          </p:nvSpPr>
          <p:spPr>
            <a:xfrm>
              <a:off x="1332" y="2018"/>
              <a:ext cx="1054" cy="6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600"/>
                <a:buFont typeface="Times New Roman"/>
                <a:buNone/>
              </a:pPr>
              <a:r>
                <a:rPr lang="es-AR" sz="66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c[0]</a:t>
              </a:r>
              <a:endParaRPr/>
            </a:p>
          </p:txBody>
        </p:sp>
        <p:sp>
          <p:nvSpPr>
            <p:cNvPr id="1837" name="Google Shape;1837;p40"/>
            <p:cNvSpPr/>
            <p:nvPr/>
          </p:nvSpPr>
          <p:spPr>
            <a:xfrm>
              <a:off x="4268" y="1026"/>
              <a:ext cx="1254" cy="156"/>
            </a:xfrm>
            <a:prstGeom prst="rect">
              <a:avLst/>
            </a:prstGeom>
            <a:solidFill>
              <a:srgbClr val="4F81BD"/>
            </a:solidFill>
            <a:ln w="25550" cap="sq" cmpd="sng">
              <a:solidFill>
                <a:srgbClr val="3A5F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38" name="Google Shape;1838;p40"/>
          <p:cNvGrpSpPr/>
          <p:nvPr/>
        </p:nvGrpSpPr>
        <p:grpSpPr>
          <a:xfrm>
            <a:off x="3632200" y="1917700"/>
            <a:ext cx="6656388" cy="2374900"/>
            <a:chOff x="1328" y="1208"/>
            <a:chExt cx="4193" cy="1496"/>
          </a:xfrm>
        </p:grpSpPr>
        <p:sp>
          <p:nvSpPr>
            <p:cNvPr id="1839" name="Google Shape;1839;p40"/>
            <p:cNvSpPr/>
            <p:nvPr/>
          </p:nvSpPr>
          <p:spPr>
            <a:xfrm>
              <a:off x="1328" y="2018"/>
              <a:ext cx="1062" cy="6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600"/>
                <a:buFont typeface="Times New Roman"/>
                <a:buNone/>
              </a:pPr>
              <a:r>
                <a:rPr lang="es-AR" sz="66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c[1]</a:t>
              </a:r>
              <a:endParaRPr/>
            </a:p>
          </p:txBody>
        </p:sp>
        <p:sp>
          <p:nvSpPr>
            <p:cNvPr id="1840" name="Google Shape;1840;p40"/>
            <p:cNvSpPr/>
            <p:nvPr/>
          </p:nvSpPr>
          <p:spPr>
            <a:xfrm>
              <a:off x="4268" y="1208"/>
              <a:ext cx="1253" cy="156"/>
            </a:xfrm>
            <a:prstGeom prst="rect">
              <a:avLst/>
            </a:prstGeom>
            <a:solidFill>
              <a:srgbClr val="4F81BD"/>
            </a:solidFill>
            <a:ln w="25550" cap="sq" cmpd="sng">
              <a:solidFill>
                <a:srgbClr val="3A5F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1" name="Google Shape;1841;p40"/>
          <p:cNvGrpSpPr/>
          <p:nvPr/>
        </p:nvGrpSpPr>
        <p:grpSpPr>
          <a:xfrm>
            <a:off x="3632200" y="2216150"/>
            <a:ext cx="6673850" cy="2076450"/>
            <a:chOff x="1328" y="1984"/>
            <a:chExt cx="4193" cy="1308"/>
          </a:xfrm>
        </p:grpSpPr>
        <p:sp>
          <p:nvSpPr>
            <p:cNvPr id="1842" name="Google Shape;1842;p40"/>
            <p:cNvSpPr/>
            <p:nvPr/>
          </p:nvSpPr>
          <p:spPr>
            <a:xfrm>
              <a:off x="1328" y="2606"/>
              <a:ext cx="1053" cy="6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600"/>
                <a:buFont typeface="Times New Roman"/>
                <a:buNone/>
              </a:pPr>
              <a:r>
                <a:rPr lang="es-AR" sz="66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c[2]</a:t>
              </a:r>
              <a:endParaRPr/>
            </a:p>
          </p:txBody>
        </p:sp>
        <p:sp>
          <p:nvSpPr>
            <p:cNvPr id="1843" name="Google Shape;1843;p40"/>
            <p:cNvSpPr/>
            <p:nvPr/>
          </p:nvSpPr>
          <p:spPr>
            <a:xfrm>
              <a:off x="4268" y="1984"/>
              <a:ext cx="1253" cy="156"/>
            </a:xfrm>
            <a:prstGeom prst="rect">
              <a:avLst/>
            </a:prstGeom>
            <a:solidFill>
              <a:srgbClr val="4F81BD"/>
            </a:solidFill>
            <a:ln w="25550" cap="sq" cmpd="sng">
              <a:solidFill>
                <a:srgbClr val="3A5F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4" name="Google Shape;1844;p40"/>
          <p:cNvGrpSpPr/>
          <p:nvPr/>
        </p:nvGrpSpPr>
        <p:grpSpPr>
          <a:xfrm>
            <a:off x="3638550" y="2492375"/>
            <a:ext cx="6654800" cy="1809750"/>
            <a:chOff x="1332" y="1570"/>
            <a:chExt cx="4192" cy="1140"/>
          </a:xfrm>
        </p:grpSpPr>
        <p:sp>
          <p:nvSpPr>
            <p:cNvPr id="1845" name="Google Shape;1845;p40"/>
            <p:cNvSpPr/>
            <p:nvPr/>
          </p:nvSpPr>
          <p:spPr>
            <a:xfrm>
              <a:off x="1332" y="2024"/>
              <a:ext cx="1140" cy="6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600"/>
                <a:buFont typeface="Times New Roman"/>
                <a:buNone/>
              </a:pPr>
              <a:r>
                <a:rPr lang="es-AR" sz="66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c[3]</a:t>
              </a:r>
              <a:endParaRPr/>
            </a:p>
          </p:txBody>
        </p:sp>
        <p:sp>
          <p:nvSpPr>
            <p:cNvPr id="1846" name="Google Shape;1846;p40"/>
            <p:cNvSpPr/>
            <p:nvPr/>
          </p:nvSpPr>
          <p:spPr>
            <a:xfrm>
              <a:off x="4270" y="1570"/>
              <a:ext cx="1254" cy="156"/>
            </a:xfrm>
            <a:prstGeom prst="rect">
              <a:avLst/>
            </a:prstGeom>
            <a:solidFill>
              <a:srgbClr val="4F81BD"/>
            </a:solidFill>
            <a:ln w="25550" cap="sq" cmpd="sng">
              <a:solidFill>
                <a:srgbClr val="3A5F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47" name="Google Shape;1847;p40"/>
          <p:cNvSpPr/>
          <p:nvPr/>
        </p:nvSpPr>
        <p:spPr>
          <a:xfrm>
            <a:off x="1450975" y="364332"/>
            <a:ext cx="5383213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⮚"/>
            </a:pPr>
            <a:r>
              <a:rPr lang="es-AR" sz="3200" b="1" i="1">
                <a:solidFill>
                  <a:srgbClr val="005042"/>
                </a:solidFill>
                <a:latin typeface="Arial"/>
                <a:ea typeface="Arial"/>
                <a:cs typeface="Arial"/>
                <a:sym typeface="Arial"/>
              </a:rPr>
              <a:t>Consideraciones Previas</a:t>
            </a:r>
            <a:endParaRPr/>
          </a:p>
        </p:txBody>
      </p:sp>
      <p:sp>
        <p:nvSpPr>
          <p:cNvPr id="1848" name="Google Shape;1848;p40"/>
          <p:cNvSpPr/>
          <p:nvPr/>
        </p:nvSpPr>
        <p:spPr>
          <a:xfrm>
            <a:off x="7572375" y="511175"/>
            <a:ext cx="3168650" cy="95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Vectores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endParaRPr sz="28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p41"/>
          <p:cNvSpPr txBox="1"/>
          <p:nvPr/>
        </p:nvSpPr>
        <p:spPr>
          <a:xfrm>
            <a:off x="4178300" y="6356351"/>
            <a:ext cx="3378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Ing. Marcelo Trujillo</a:t>
            </a:r>
            <a:endParaRPr/>
          </a:p>
        </p:txBody>
      </p:sp>
      <p:sp>
        <p:nvSpPr>
          <p:cNvPr id="1857" name="Google Shape;1857;p41"/>
          <p:cNvSpPr txBox="1"/>
          <p:nvPr/>
        </p:nvSpPr>
        <p:spPr>
          <a:xfrm>
            <a:off x="8178800" y="6356351"/>
            <a:ext cx="2489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fld id="{00000000-1234-1234-1234-123412341234}" type="slidenum"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</a:t>
            </a:fld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8" name="Google Shape;1858;p41"/>
          <p:cNvSpPr/>
          <p:nvPr/>
        </p:nvSpPr>
        <p:spPr>
          <a:xfrm>
            <a:off x="1668464" y="825822"/>
            <a:ext cx="4872037" cy="95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Times New Roman"/>
              <a:buNone/>
            </a:pPr>
            <a:r>
              <a:rPr lang="es-AR" sz="2800" b="1" dirty="0" err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unsigned</a:t>
            </a:r>
            <a:r>
              <a:rPr lang="es-AR" sz="28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AR" sz="2800" b="1" dirty="0" err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char</a:t>
            </a:r>
            <a:r>
              <a:rPr lang="es-AR" sz="28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*c, v[4];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Times New Roman"/>
              <a:buNone/>
            </a:pPr>
            <a:r>
              <a:rPr lang="es-AR" sz="28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 = v;</a:t>
            </a:r>
            <a:endParaRPr dirty="0"/>
          </a:p>
        </p:txBody>
      </p:sp>
      <p:grpSp>
        <p:nvGrpSpPr>
          <p:cNvPr id="1859" name="Google Shape;1859;p41"/>
          <p:cNvGrpSpPr/>
          <p:nvPr/>
        </p:nvGrpSpPr>
        <p:grpSpPr>
          <a:xfrm>
            <a:off x="6200776" y="1393826"/>
            <a:ext cx="4087814" cy="4824413"/>
            <a:chOff x="2946" y="878"/>
            <a:chExt cx="2575" cy="3039"/>
          </a:xfrm>
        </p:grpSpPr>
        <p:sp>
          <p:nvSpPr>
            <p:cNvPr id="1860" name="Google Shape;1860;p41"/>
            <p:cNvSpPr/>
            <p:nvPr/>
          </p:nvSpPr>
          <p:spPr>
            <a:xfrm>
              <a:off x="4290" y="1026"/>
              <a:ext cx="1231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41"/>
            <p:cNvSpPr/>
            <p:nvPr/>
          </p:nvSpPr>
          <p:spPr>
            <a:xfrm>
              <a:off x="4290" y="1208"/>
              <a:ext cx="1231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41"/>
            <p:cNvSpPr/>
            <p:nvPr/>
          </p:nvSpPr>
          <p:spPr>
            <a:xfrm>
              <a:off x="4290" y="1389"/>
              <a:ext cx="1231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41"/>
            <p:cNvSpPr/>
            <p:nvPr/>
          </p:nvSpPr>
          <p:spPr>
            <a:xfrm>
              <a:off x="4290" y="1570"/>
              <a:ext cx="1231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41"/>
            <p:cNvSpPr/>
            <p:nvPr/>
          </p:nvSpPr>
          <p:spPr>
            <a:xfrm>
              <a:off x="4290" y="1752"/>
              <a:ext cx="1231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41"/>
            <p:cNvSpPr/>
            <p:nvPr/>
          </p:nvSpPr>
          <p:spPr>
            <a:xfrm>
              <a:off x="4290" y="1933"/>
              <a:ext cx="1231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41"/>
            <p:cNvSpPr/>
            <p:nvPr/>
          </p:nvSpPr>
          <p:spPr>
            <a:xfrm>
              <a:off x="4290" y="2115"/>
              <a:ext cx="1231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41"/>
            <p:cNvSpPr/>
            <p:nvPr/>
          </p:nvSpPr>
          <p:spPr>
            <a:xfrm>
              <a:off x="4290" y="2296"/>
              <a:ext cx="1231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41"/>
            <p:cNvSpPr/>
            <p:nvPr/>
          </p:nvSpPr>
          <p:spPr>
            <a:xfrm>
              <a:off x="4290" y="2477"/>
              <a:ext cx="1231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41"/>
            <p:cNvSpPr/>
            <p:nvPr/>
          </p:nvSpPr>
          <p:spPr>
            <a:xfrm>
              <a:off x="4290" y="2659"/>
              <a:ext cx="1231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41"/>
            <p:cNvSpPr/>
            <p:nvPr/>
          </p:nvSpPr>
          <p:spPr>
            <a:xfrm>
              <a:off x="4290" y="2840"/>
              <a:ext cx="1231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41"/>
            <p:cNvSpPr/>
            <p:nvPr/>
          </p:nvSpPr>
          <p:spPr>
            <a:xfrm>
              <a:off x="4290" y="3022"/>
              <a:ext cx="1231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41"/>
            <p:cNvSpPr/>
            <p:nvPr/>
          </p:nvSpPr>
          <p:spPr>
            <a:xfrm>
              <a:off x="4290" y="3203"/>
              <a:ext cx="1231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41"/>
            <p:cNvSpPr/>
            <p:nvPr/>
          </p:nvSpPr>
          <p:spPr>
            <a:xfrm>
              <a:off x="4290" y="3385"/>
              <a:ext cx="1231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41"/>
            <p:cNvSpPr/>
            <p:nvPr/>
          </p:nvSpPr>
          <p:spPr>
            <a:xfrm>
              <a:off x="4290" y="3566"/>
              <a:ext cx="1231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41"/>
            <p:cNvSpPr/>
            <p:nvPr/>
          </p:nvSpPr>
          <p:spPr>
            <a:xfrm>
              <a:off x="4290" y="3748"/>
              <a:ext cx="1231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876" name="Google Shape;1876;p41"/>
            <p:cNvCxnSpPr/>
            <p:nvPr/>
          </p:nvCxnSpPr>
          <p:spPr>
            <a:xfrm>
              <a:off x="2946" y="1162"/>
              <a:ext cx="595" cy="1"/>
            </a:xfrm>
            <a:prstGeom prst="bentConnector3">
              <a:avLst>
                <a:gd name="adj1" fmla="val -656127"/>
              </a:avLst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877" name="Google Shape;1877;p41"/>
            <p:cNvSpPr/>
            <p:nvPr/>
          </p:nvSpPr>
          <p:spPr>
            <a:xfrm>
              <a:off x="3643" y="878"/>
              <a:ext cx="385" cy="3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2800"/>
                <a:buFont typeface="Times New Roman"/>
                <a:buNone/>
              </a:pPr>
              <a:r>
                <a:rPr lang="es-AR" sz="2800" b="1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/>
            </a:p>
          </p:txBody>
        </p:sp>
      </p:grpSp>
      <p:grpSp>
        <p:nvGrpSpPr>
          <p:cNvPr id="1878" name="Google Shape;1878;p41"/>
          <p:cNvGrpSpPr/>
          <p:nvPr/>
        </p:nvGrpSpPr>
        <p:grpSpPr>
          <a:xfrm>
            <a:off x="3756025" y="1628776"/>
            <a:ext cx="6534150" cy="2663825"/>
            <a:chOff x="1406" y="1026"/>
            <a:chExt cx="4116" cy="1678"/>
          </a:xfrm>
        </p:grpSpPr>
        <p:sp>
          <p:nvSpPr>
            <p:cNvPr id="1879" name="Google Shape;1879;p41"/>
            <p:cNvSpPr/>
            <p:nvPr/>
          </p:nvSpPr>
          <p:spPr>
            <a:xfrm>
              <a:off x="1406" y="2018"/>
              <a:ext cx="1866" cy="6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600"/>
                <a:buFont typeface="Times New Roman"/>
                <a:buNone/>
              </a:pPr>
              <a:r>
                <a:rPr lang="es-AR" sz="66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*(c + 0)</a:t>
              </a:r>
              <a:endParaRPr/>
            </a:p>
          </p:txBody>
        </p:sp>
        <p:sp>
          <p:nvSpPr>
            <p:cNvPr id="1880" name="Google Shape;1880;p41"/>
            <p:cNvSpPr/>
            <p:nvPr/>
          </p:nvSpPr>
          <p:spPr>
            <a:xfrm>
              <a:off x="4291" y="1026"/>
              <a:ext cx="1231" cy="156"/>
            </a:xfrm>
            <a:prstGeom prst="rect">
              <a:avLst/>
            </a:prstGeom>
            <a:solidFill>
              <a:srgbClr val="4F81BD"/>
            </a:solidFill>
            <a:ln w="25550" cap="sq" cmpd="sng">
              <a:solidFill>
                <a:srgbClr val="3A5F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1" name="Google Shape;1881;p41"/>
          <p:cNvGrpSpPr/>
          <p:nvPr/>
        </p:nvGrpSpPr>
        <p:grpSpPr>
          <a:xfrm>
            <a:off x="3756026" y="1917701"/>
            <a:ext cx="6537325" cy="2384425"/>
            <a:chOff x="1406" y="1208"/>
            <a:chExt cx="4118" cy="1502"/>
          </a:xfrm>
        </p:grpSpPr>
        <p:sp>
          <p:nvSpPr>
            <p:cNvPr id="1882" name="Google Shape;1882;p41"/>
            <p:cNvSpPr/>
            <p:nvPr/>
          </p:nvSpPr>
          <p:spPr>
            <a:xfrm>
              <a:off x="1406" y="2024"/>
              <a:ext cx="1866" cy="6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600"/>
                <a:buFont typeface="Times New Roman"/>
                <a:buNone/>
              </a:pPr>
              <a:r>
                <a:rPr lang="es-AR" sz="66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*(c + 1)</a:t>
              </a:r>
              <a:endParaRPr/>
            </a:p>
          </p:txBody>
        </p:sp>
        <p:sp>
          <p:nvSpPr>
            <p:cNvPr id="1883" name="Google Shape;1883;p41"/>
            <p:cNvSpPr/>
            <p:nvPr/>
          </p:nvSpPr>
          <p:spPr>
            <a:xfrm>
              <a:off x="4293" y="1208"/>
              <a:ext cx="1231" cy="156"/>
            </a:xfrm>
            <a:prstGeom prst="rect">
              <a:avLst/>
            </a:prstGeom>
            <a:solidFill>
              <a:srgbClr val="4F81BD"/>
            </a:solidFill>
            <a:ln w="25550" cap="sq" cmpd="sng">
              <a:solidFill>
                <a:srgbClr val="3A5F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4" name="Google Shape;1884;p41"/>
          <p:cNvGrpSpPr/>
          <p:nvPr/>
        </p:nvGrpSpPr>
        <p:grpSpPr>
          <a:xfrm>
            <a:off x="3756026" y="2205039"/>
            <a:ext cx="6537325" cy="2097087"/>
            <a:chOff x="1406" y="1389"/>
            <a:chExt cx="4118" cy="1321"/>
          </a:xfrm>
        </p:grpSpPr>
        <p:sp>
          <p:nvSpPr>
            <p:cNvPr id="1885" name="Google Shape;1885;p41"/>
            <p:cNvSpPr/>
            <p:nvPr/>
          </p:nvSpPr>
          <p:spPr>
            <a:xfrm>
              <a:off x="1406" y="2024"/>
              <a:ext cx="1866" cy="6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600"/>
                <a:buFont typeface="Times New Roman"/>
                <a:buNone/>
              </a:pPr>
              <a:r>
                <a:rPr lang="es-AR" sz="66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*(c + 2)</a:t>
              </a:r>
              <a:endParaRPr/>
            </a:p>
          </p:txBody>
        </p:sp>
        <p:sp>
          <p:nvSpPr>
            <p:cNvPr id="1886" name="Google Shape;1886;p41"/>
            <p:cNvSpPr/>
            <p:nvPr/>
          </p:nvSpPr>
          <p:spPr>
            <a:xfrm>
              <a:off x="4293" y="1389"/>
              <a:ext cx="1231" cy="156"/>
            </a:xfrm>
            <a:prstGeom prst="rect">
              <a:avLst/>
            </a:prstGeom>
            <a:solidFill>
              <a:srgbClr val="4F81BD"/>
            </a:solidFill>
            <a:ln w="25550" cap="sq" cmpd="sng">
              <a:solidFill>
                <a:srgbClr val="3A5F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87" name="Google Shape;1887;p41"/>
          <p:cNvGrpSpPr/>
          <p:nvPr/>
        </p:nvGrpSpPr>
        <p:grpSpPr>
          <a:xfrm>
            <a:off x="3756026" y="2492375"/>
            <a:ext cx="6537325" cy="1809750"/>
            <a:chOff x="1406" y="1570"/>
            <a:chExt cx="4118" cy="1140"/>
          </a:xfrm>
        </p:grpSpPr>
        <p:sp>
          <p:nvSpPr>
            <p:cNvPr id="1888" name="Google Shape;1888;p41"/>
            <p:cNvSpPr/>
            <p:nvPr/>
          </p:nvSpPr>
          <p:spPr>
            <a:xfrm>
              <a:off x="1406" y="2024"/>
              <a:ext cx="1866" cy="6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600"/>
                <a:buFont typeface="Times New Roman"/>
                <a:buNone/>
              </a:pPr>
              <a:r>
                <a:rPr lang="es-AR" sz="66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*(c + 3)</a:t>
              </a:r>
              <a:endParaRPr/>
            </a:p>
          </p:txBody>
        </p:sp>
        <p:sp>
          <p:nvSpPr>
            <p:cNvPr id="1889" name="Google Shape;1889;p41"/>
            <p:cNvSpPr/>
            <p:nvPr/>
          </p:nvSpPr>
          <p:spPr>
            <a:xfrm>
              <a:off x="4293" y="1570"/>
              <a:ext cx="1231" cy="156"/>
            </a:xfrm>
            <a:prstGeom prst="rect">
              <a:avLst/>
            </a:prstGeom>
            <a:solidFill>
              <a:srgbClr val="4F81BD"/>
            </a:solidFill>
            <a:ln w="25550" cap="sq" cmpd="sng">
              <a:solidFill>
                <a:srgbClr val="3A5F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90" name="Google Shape;1890;p41"/>
          <p:cNvSpPr/>
          <p:nvPr/>
        </p:nvSpPr>
        <p:spPr>
          <a:xfrm>
            <a:off x="1486693" y="289720"/>
            <a:ext cx="5383213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⮚"/>
            </a:pPr>
            <a:r>
              <a:rPr lang="es-AR" sz="3200" b="1" i="1">
                <a:solidFill>
                  <a:srgbClr val="005042"/>
                </a:solidFill>
                <a:latin typeface="Arial"/>
                <a:ea typeface="Arial"/>
                <a:cs typeface="Arial"/>
                <a:sym typeface="Arial"/>
              </a:rPr>
              <a:t>Consideraciones Previas</a:t>
            </a:r>
            <a:endParaRPr/>
          </a:p>
        </p:txBody>
      </p:sp>
      <p:sp>
        <p:nvSpPr>
          <p:cNvPr id="1891" name="Google Shape;1891;p41"/>
          <p:cNvSpPr/>
          <p:nvPr/>
        </p:nvSpPr>
        <p:spPr>
          <a:xfrm>
            <a:off x="7392144" y="478974"/>
            <a:ext cx="4679950" cy="95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Punteros y Vectores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endParaRPr sz="28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9" name="Google Shape;1899;p42"/>
          <p:cNvSpPr txBox="1"/>
          <p:nvPr/>
        </p:nvSpPr>
        <p:spPr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Ing. Marcelo Trujillo</a:t>
            </a:r>
            <a:endParaRPr/>
          </a:p>
        </p:txBody>
      </p:sp>
      <p:sp>
        <p:nvSpPr>
          <p:cNvPr id="1900" name="Google Shape;1900;p42"/>
          <p:cNvSpPr txBox="1"/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fld id="{00000000-1234-1234-1234-123412341234}" type="slidenum"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1" name="Google Shape;1901;p42"/>
          <p:cNvSpPr/>
          <p:nvPr/>
        </p:nvSpPr>
        <p:spPr>
          <a:xfrm>
            <a:off x="1515269" y="333691"/>
            <a:ext cx="5383213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⮚"/>
            </a:pPr>
            <a:r>
              <a:rPr lang="es-AR" sz="3200" b="1" i="1">
                <a:solidFill>
                  <a:srgbClr val="005042"/>
                </a:solidFill>
                <a:latin typeface="Arial"/>
                <a:ea typeface="Arial"/>
                <a:cs typeface="Arial"/>
                <a:sym typeface="Arial"/>
              </a:rPr>
              <a:t>Consideraciones Previas</a:t>
            </a:r>
            <a:endParaRPr/>
          </a:p>
        </p:txBody>
      </p:sp>
      <p:sp>
        <p:nvSpPr>
          <p:cNvPr id="1902" name="Google Shape;1902;p42"/>
          <p:cNvSpPr/>
          <p:nvPr/>
        </p:nvSpPr>
        <p:spPr>
          <a:xfrm>
            <a:off x="7543800" y="458790"/>
            <a:ext cx="4679950" cy="95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Punteros y Vectores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endParaRPr sz="28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03" name="Google Shape;1903;p42"/>
          <p:cNvGrpSpPr/>
          <p:nvPr/>
        </p:nvGrpSpPr>
        <p:grpSpPr>
          <a:xfrm>
            <a:off x="8504239" y="1497014"/>
            <a:ext cx="1889125" cy="4865687"/>
            <a:chOff x="4397" y="943"/>
            <a:chExt cx="1190" cy="3065"/>
          </a:xfrm>
        </p:grpSpPr>
        <p:sp>
          <p:nvSpPr>
            <p:cNvPr id="1904" name="Google Shape;1904;p42"/>
            <p:cNvSpPr/>
            <p:nvPr/>
          </p:nvSpPr>
          <p:spPr>
            <a:xfrm>
              <a:off x="4397" y="943"/>
              <a:ext cx="1190" cy="180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42"/>
            <p:cNvSpPr/>
            <p:nvPr/>
          </p:nvSpPr>
          <p:spPr>
            <a:xfrm>
              <a:off x="4397" y="1136"/>
              <a:ext cx="1190" cy="180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42"/>
            <p:cNvSpPr/>
            <p:nvPr/>
          </p:nvSpPr>
          <p:spPr>
            <a:xfrm>
              <a:off x="4397" y="1328"/>
              <a:ext cx="1190" cy="180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42"/>
            <p:cNvSpPr/>
            <p:nvPr/>
          </p:nvSpPr>
          <p:spPr>
            <a:xfrm>
              <a:off x="4397" y="1520"/>
              <a:ext cx="1190" cy="180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42"/>
            <p:cNvSpPr/>
            <p:nvPr/>
          </p:nvSpPr>
          <p:spPr>
            <a:xfrm>
              <a:off x="4397" y="1713"/>
              <a:ext cx="1190" cy="180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42"/>
            <p:cNvSpPr/>
            <p:nvPr/>
          </p:nvSpPr>
          <p:spPr>
            <a:xfrm>
              <a:off x="4397" y="1905"/>
              <a:ext cx="1190" cy="180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42"/>
            <p:cNvSpPr/>
            <p:nvPr/>
          </p:nvSpPr>
          <p:spPr>
            <a:xfrm>
              <a:off x="4397" y="2098"/>
              <a:ext cx="1190" cy="180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42"/>
            <p:cNvSpPr/>
            <p:nvPr/>
          </p:nvSpPr>
          <p:spPr>
            <a:xfrm>
              <a:off x="4397" y="2289"/>
              <a:ext cx="1190" cy="180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42"/>
            <p:cNvSpPr/>
            <p:nvPr/>
          </p:nvSpPr>
          <p:spPr>
            <a:xfrm>
              <a:off x="4397" y="2481"/>
              <a:ext cx="1190" cy="180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42"/>
            <p:cNvSpPr/>
            <p:nvPr/>
          </p:nvSpPr>
          <p:spPr>
            <a:xfrm>
              <a:off x="4397" y="2673"/>
              <a:ext cx="1190" cy="180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42"/>
            <p:cNvSpPr/>
            <p:nvPr/>
          </p:nvSpPr>
          <p:spPr>
            <a:xfrm>
              <a:off x="4397" y="2865"/>
              <a:ext cx="1190" cy="180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42"/>
            <p:cNvSpPr/>
            <p:nvPr/>
          </p:nvSpPr>
          <p:spPr>
            <a:xfrm>
              <a:off x="4397" y="3058"/>
              <a:ext cx="1190" cy="180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42"/>
            <p:cNvSpPr/>
            <p:nvPr/>
          </p:nvSpPr>
          <p:spPr>
            <a:xfrm>
              <a:off x="4397" y="3250"/>
              <a:ext cx="1190" cy="180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42"/>
            <p:cNvSpPr/>
            <p:nvPr/>
          </p:nvSpPr>
          <p:spPr>
            <a:xfrm>
              <a:off x="4397" y="3443"/>
              <a:ext cx="1190" cy="180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42"/>
            <p:cNvSpPr/>
            <p:nvPr/>
          </p:nvSpPr>
          <p:spPr>
            <a:xfrm>
              <a:off x="4397" y="3635"/>
              <a:ext cx="1190" cy="180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42"/>
            <p:cNvSpPr/>
            <p:nvPr/>
          </p:nvSpPr>
          <p:spPr>
            <a:xfrm>
              <a:off x="4397" y="3828"/>
              <a:ext cx="1190" cy="180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20" name="Google Shape;1920;p42"/>
          <p:cNvGrpSpPr/>
          <p:nvPr/>
        </p:nvGrpSpPr>
        <p:grpSpPr>
          <a:xfrm>
            <a:off x="4076701" y="1247775"/>
            <a:ext cx="6316663" cy="3073400"/>
            <a:chOff x="1608" y="786"/>
            <a:chExt cx="3979" cy="1936"/>
          </a:xfrm>
        </p:grpSpPr>
        <p:cxnSp>
          <p:nvCxnSpPr>
            <p:cNvPr id="1921" name="Google Shape;1921;p42"/>
            <p:cNvCxnSpPr/>
            <p:nvPr/>
          </p:nvCxnSpPr>
          <p:spPr>
            <a:xfrm>
              <a:off x="3099" y="1087"/>
              <a:ext cx="573" cy="1"/>
            </a:xfrm>
            <a:prstGeom prst="bentConnector3">
              <a:avLst>
                <a:gd name="adj1" fmla="val -708005"/>
              </a:avLst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22" name="Google Shape;1922;p42"/>
            <p:cNvSpPr/>
            <p:nvPr/>
          </p:nvSpPr>
          <p:spPr>
            <a:xfrm>
              <a:off x="3772" y="786"/>
              <a:ext cx="373" cy="3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2800"/>
                <a:buFont typeface="Times New Roman"/>
                <a:buNone/>
              </a:pPr>
              <a:r>
                <a:rPr lang="es-AR" sz="2800" b="1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/>
            </a:p>
          </p:txBody>
        </p:sp>
        <p:grpSp>
          <p:nvGrpSpPr>
            <p:cNvPr id="1923" name="Google Shape;1923;p42"/>
            <p:cNvGrpSpPr/>
            <p:nvPr/>
          </p:nvGrpSpPr>
          <p:grpSpPr>
            <a:xfrm>
              <a:off x="1608" y="943"/>
              <a:ext cx="3979" cy="1779"/>
              <a:chOff x="1608" y="943"/>
              <a:chExt cx="3979" cy="1779"/>
            </a:xfrm>
          </p:grpSpPr>
          <p:sp>
            <p:nvSpPr>
              <p:cNvPr id="1924" name="Google Shape;1924;p42"/>
              <p:cNvSpPr/>
              <p:nvPr/>
            </p:nvSpPr>
            <p:spPr>
              <a:xfrm>
                <a:off x="1608" y="1994"/>
                <a:ext cx="1522" cy="7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Times New Roman"/>
                  <a:buNone/>
                </a:pPr>
                <a:r>
                  <a:rPr lang="es-AR" sz="32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(0)	</a:t>
                </a:r>
                <a:r>
                  <a:rPr lang="es-AR" sz="66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*c </a:t>
                </a:r>
                <a:endParaRPr/>
              </a:p>
            </p:txBody>
          </p:sp>
          <p:sp>
            <p:nvSpPr>
              <p:cNvPr id="1925" name="Google Shape;1925;p42"/>
              <p:cNvSpPr/>
              <p:nvPr/>
            </p:nvSpPr>
            <p:spPr>
              <a:xfrm>
                <a:off x="4397" y="943"/>
                <a:ext cx="1190" cy="166"/>
              </a:xfrm>
              <a:prstGeom prst="rect">
                <a:avLst/>
              </a:prstGeom>
              <a:solidFill>
                <a:srgbClr val="4F81BD"/>
              </a:solidFill>
              <a:ln w="25550" cap="sq" cmpd="sng">
                <a:solidFill>
                  <a:srgbClr val="3A5F8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Times New Roman"/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926" name="Google Shape;1926;p42"/>
          <p:cNvGrpSpPr/>
          <p:nvPr/>
        </p:nvGrpSpPr>
        <p:grpSpPr>
          <a:xfrm>
            <a:off x="4076700" y="1581151"/>
            <a:ext cx="6319838" cy="2759075"/>
            <a:chOff x="1608" y="996"/>
            <a:chExt cx="3981" cy="1738"/>
          </a:xfrm>
        </p:grpSpPr>
        <p:grpSp>
          <p:nvGrpSpPr>
            <p:cNvPr id="1927" name="Google Shape;1927;p42"/>
            <p:cNvGrpSpPr/>
            <p:nvPr/>
          </p:nvGrpSpPr>
          <p:grpSpPr>
            <a:xfrm>
              <a:off x="1608" y="1141"/>
              <a:ext cx="3981" cy="1593"/>
              <a:chOff x="1608" y="1141"/>
              <a:chExt cx="3981" cy="1593"/>
            </a:xfrm>
          </p:grpSpPr>
          <p:sp>
            <p:nvSpPr>
              <p:cNvPr id="1928" name="Google Shape;1928;p42"/>
              <p:cNvSpPr/>
              <p:nvPr/>
            </p:nvSpPr>
            <p:spPr>
              <a:xfrm>
                <a:off x="1608" y="2006"/>
                <a:ext cx="2483" cy="7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Times New Roman"/>
                  <a:buNone/>
                </a:pPr>
                <a:r>
                  <a:rPr lang="es-AR" sz="32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(1)	</a:t>
                </a:r>
                <a:r>
                  <a:rPr lang="es-AR" sz="66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c++; *c </a:t>
                </a:r>
                <a:endParaRPr/>
              </a:p>
            </p:txBody>
          </p:sp>
          <p:sp>
            <p:nvSpPr>
              <p:cNvPr id="1929" name="Google Shape;1929;p42"/>
              <p:cNvSpPr/>
              <p:nvPr/>
            </p:nvSpPr>
            <p:spPr>
              <a:xfrm>
                <a:off x="4399" y="1141"/>
                <a:ext cx="1190" cy="166"/>
              </a:xfrm>
              <a:prstGeom prst="rect">
                <a:avLst/>
              </a:prstGeom>
              <a:solidFill>
                <a:srgbClr val="4F81BD"/>
              </a:solidFill>
              <a:ln w="25550" cap="sq" cmpd="sng">
                <a:solidFill>
                  <a:srgbClr val="3A5F8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Times New Roman"/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930" name="Google Shape;1930;p42"/>
            <p:cNvGrpSpPr/>
            <p:nvPr/>
          </p:nvGrpSpPr>
          <p:grpSpPr>
            <a:xfrm>
              <a:off x="3099" y="996"/>
              <a:ext cx="1046" cy="337"/>
              <a:chOff x="3099" y="996"/>
              <a:chExt cx="1046" cy="337"/>
            </a:xfrm>
          </p:grpSpPr>
          <p:cxnSp>
            <p:nvCxnSpPr>
              <p:cNvPr id="1931" name="Google Shape;1931;p42"/>
              <p:cNvCxnSpPr/>
              <p:nvPr/>
            </p:nvCxnSpPr>
            <p:spPr>
              <a:xfrm>
                <a:off x="3099" y="1297"/>
                <a:ext cx="573" cy="1"/>
              </a:xfrm>
              <a:prstGeom prst="bentConnector3">
                <a:avLst>
                  <a:gd name="adj1" fmla="val 50000"/>
                </a:avLst>
              </a:prstGeom>
              <a:noFill/>
              <a:ln w="25550" cap="sq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1932" name="Google Shape;1932;p42"/>
              <p:cNvSpPr/>
              <p:nvPr/>
            </p:nvSpPr>
            <p:spPr>
              <a:xfrm>
                <a:off x="3772" y="996"/>
                <a:ext cx="373" cy="3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2060"/>
                  </a:buClr>
                  <a:buSzPts val="2800"/>
                  <a:buFont typeface="Times New Roman"/>
                  <a:buNone/>
                </a:pPr>
                <a:r>
                  <a:rPr lang="es-AR" sz="2800" b="1">
                    <a:solidFill>
                      <a:srgbClr val="002060"/>
                    </a:solidFill>
                    <a:latin typeface="Arial"/>
                    <a:ea typeface="Arial"/>
                    <a:cs typeface="Arial"/>
                    <a:sym typeface="Arial"/>
                  </a:rPr>
                  <a:t>c</a:t>
                </a:r>
                <a:endParaRPr/>
              </a:p>
            </p:txBody>
          </p:sp>
        </p:grpSp>
      </p:grpSp>
      <p:grpSp>
        <p:nvGrpSpPr>
          <p:cNvPr id="1933" name="Google Shape;1933;p42"/>
          <p:cNvGrpSpPr/>
          <p:nvPr/>
        </p:nvGrpSpPr>
        <p:grpSpPr>
          <a:xfrm>
            <a:off x="4076700" y="1916114"/>
            <a:ext cx="6319838" cy="2452687"/>
            <a:chOff x="1608" y="1207"/>
            <a:chExt cx="3981" cy="1545"/>
          </a:xfrm>
        </p:grpSpPr>
        <p:grpSp>
          <p:nvGrpSpPr>
            <p:cNvPr id="1934" name="Google Shape;1934;p42"/>
            <p:cNvGrpSpPr/>
            <p:nvPr/>
          </p:nvGrpSpPr>
          <p:grpSpPr>
            <a:xfrm>
              <a:off x="1608" y="1351"/>
              <a:ext cx="3981" cy="1401"/>
              <a:chOff x="1608" y="1351"/>
              <a:chExt cx="3981" cy="1401"/>
            </a:xfrm>
          </p:grpSpPr>
          <p:sp>
            <p:nvSpPr>
              <p:cNvPr id="1935" name="Google Shape;1935;p42"/>
              <p:cNvSpPr/>
              <p:nvPr/>
            </p:nvSpPr>
            <p:spPr>
              <a:xfrm>
                <a:off x="1608" y="2024"/>
                <a:ext cx="2483" cy="7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Times New Roman"/>
                  <a:buNone/>
                </a:pPr>
                <a:r>
                  <a:rPr lang="es-AR" sz="32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(2)	</a:t>
                </a:r>
                <a:r>
                  <a:rPr lang="es-AR" sz="66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c++; *c </a:t>
                </a:r>
                <a:endParaRPr/>
              </a:p>
            </p:txBody>
          </p:sp>
          <p:sp>
            <p:nvSpPr>
              <p:cNvPr id="1936" name="Google Shape;1936;p42"/>
              <p:cNvSpPr/>
              <p:nvPr/>
            </p:nvSpPr>
            <p:spPr>
              <a:xfrm>
                <a:off x="4399" y="1351"/>
                <a:ext cx="1190" cy="166"/>
              </a:xfrm>
              <a:prstGeom prst="rect">
                <a:avLst/>
              </a:prstGeom>
              <a:solidFill>
                <a:srgbClr val="4F81BD"/>
              </a:solidFill>
              <a:ln w="25550" cap="sq" cmpd="sng">
                <a:solidFill>
                  <a:srgbClr val="3A5F8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Times New Roman"/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937" name="Google Shape;1937;p42"/>
            <p:cNvCxnSpPr/>
            <p:nvPr/>
          </p:nvCxnSpPr>
          <p:spPr>
            <a:xfrm>
              <a:off x="3099" y="1507"/>
              <a:ext cx="573" cy="0"/>
            </a:xfrm>
            <a:prstGeom prst="bentConnector3">
              <a:avLst>
                <a:gd name="adj1" fmla="val 50000"/>
              </a:avLst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38" name="Google Shape;1938;p42"/>
            <p:cNvSpPr/>
            <p:nvPr/>
          </p:nvSpPr>
          <p:spPr>
            <a:xfrm>
              <a:off x="3772" y="1207"/>
              <a:ext cx="373" cy="3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2800"/>
                <a:buFont typeface="Times New Roman"/>
                <a:buNone/>
              </a:pPr>
              <a:r>
                <a:rPr lang="es-AR" sz="2800" b="1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/>
            </a:p>
          </p:txBody>
        </p:sp>
      </p:grpSp>
      <p:grpSp>
        <p:nvGrpSpPr>
          <p:cNvPr id="1939" name="Google Shape;1939;p42"/>
          <p:cNvGrpSpPr/>
          <p:nvPr/>
        </p:nvGrpSpPr>
        <p:grpSpPr>
          <a:xfrm>
            <a:off x="4076700" y="2190751"/>
            <a:ext cx="6319838" cy="2168525"/>
            <a:chOff x="1608" y="1380"/>
            <a:chExt cx="3981" cy="1366"/>
          </a:xfrm>
        </p:grpSpPr>
        <p:grpSp>
          <p:nvGrpSpPr>
            <p:cNvPr id="1940" name="Google Shape;1940;p42"/>
            <p:cNvGrpSpPr/>
            <p:nvPr/>
          </p:nvGrpSpPr>
          <p:grpSpPr>
            <a:xfrm>
              <a:off x="1608" y="1537"/>
              <a:ext cx="3981" cy="1209"/>
              <a:chOff x="1608" y="1537"/>
              <a:chExt cx="3981" cy="1209"/>
            </a:xfrm>
          </p:grpSpPr>
          <p:sp>
            <p:nvSpPr>
              <p:cNvPr id="1941" name="Google Shape;1941;p42"/>
              <p:cNvSpPr/>
              <p:nvPr/>
            </p:nvSpPr>
            <p:spPr>
              <a:xfrm>
                <a:off x="1608" y="2018"/>
                <a:ext cx="2483" cy="7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Times New Roman"/>
                  <a:buNone/>
                </a:pPr>
                <a:r>
                  <a:rPr lang="es-AR" sz="32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(3)	</a:t>
                </a:r>
                <a:r>
                  <a:rPr lang="es-AR" sz="66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c++; *c </a:t>
                </a:r>
                <a:endParaRPr/>
              </a:p>
            </p:txBody>
          </p:sp>
          <p:sp>
            <p:nvSpPr>
              <p:cNvPr id="1942" name="Google Shape;1942;p42"/>
              <p:cNvSpPr/>
              <p:nvPr/>
            </p:nvSpPr>
            <p:spPr>
              <a:xfrm>
                <a:off x="4399" y="1537"/>
                <a:ext cx="1190" cy="166"/>
              </a:xfrm>
              <a:prstGeom prst="rect">
                <a:avLst/>
              </a:prstGeom>
              <a:solidFill>
                <a:srgbClr val="4F81BD"/>
              </a:solidFill>
              <a:ln w="25550" cap="sq" cmpd="sng">
                <a:solidFill>
                  <a:srgbClr val="3A5F8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Times New Roman"/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1943" name="Google Shape;1943;p42"/>
            <p:cNvCxnSpPr/>
            <p:nvPr/>
          </p:nvCxnSpPr>
          <p:spPr>
            <a:xfrm>
              <a:off x="3099" y="1681"/>
              <a:ext cx="573" cy="0"/>
            </a:xfrm>
            <a:prstGeom prst="bentConnector3">
              <a:avLst>
                <a:gd name="adj1" fmla="val 50000"/>
              </a:avLst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44" name="Google Shape;1944;p42"/>
            <p:cNvSpPr/>
            <p:nvPr/>
          </p:nvSpPr>
          <p:spPr>
            <a:xfrm>
              <a:off x="3772" y="1380"/>
              <a:ext cx="373" cy="33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2800"/>
                <a:buFont typeface="Times New Roman"/>
                <a:buNone/>
              </a:pPr>
              <a:r>
                <a:rPr lang="es-AR" sz="2800" b="1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/>
            </a:p>
          </p:txBody>
        </p:sp>
      </p:grpSp>
      <p:sp>
        <p:nvSpPr>
          <p:cNvPr id="1945" name="Google Shape;1945;p42"/>
          <p:cNvSpPr/>
          <p:nvPr/>
        </p:nvSpPr>
        <p:spPr>
          <a:xfrm>
            <a:off x="1739900" y="845625"/>
            <a:ext cx="4427538" cy="1011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Times New Roman"/>
              <a:buNone/>
            </a:pPr>
            <a:r>
              <a:rPr lang="es-AR" sz="2800" b="1" dirty="0" err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unsigned</a:t>
            </a:r>
            <a:r>
              <a:rPr lang="es-AR" sz="28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AR" sz="2800" b="1" dirty="0" err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char</a:t>
            </a:r>
            <a:r>
              <a:rPr lang="es-AR" sz="28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*c, v[4];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Times New Roman"/>
              <a:buNone/>
            </a:pPr>
            <a:r>
              <a:rPr lang="es-AR" sz="28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 = v;</a:t>
            </a:r>
            <a:endParaRPr dirty="0"/>
          </a:p>
        </p:txBody>
      </p:sp>
      <p:sp>
        <p:nvSpPr>
          <p:cNvPr id="1946" name="Google Shape;1946;p42"/>
          <p:cNvSpPr/>
          <p:nvPr/>
        </p:nvSpPr>
        <p:spPr>
          <a:xfrm rot="-1860000">
            <a:off x="1323976" y="3095625"/>
            <a:ext cx="4976813" cy="46513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Pierdo la dirección original que contiene c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4" name="Google Shape;1954;p43"/>
          <p:cNvSpPr txBox="1"/>
          <p:nvPr/>
        </p:nvSpPr>
        <p:spPr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Ing. Marcelo Trujillo</a:t>
            </a:r>
            <a:endParaRPr/>
          </a:p>
        </p:txBody>
      </p:sp>
      <p:sp>
        <p:nvSpPr>
          <p:cNvPr id="1955" name="Google Shape;1955;p43"/>
          <p:cNvSpPr txBox="1"/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fld id="{00000000-1234-1234-1234-123412341234}" type="slidenum"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6" name="Google Shape;1956;p43"/>
          <p:cNvSpPr/>
          <p:nvPr/>
        </p:nvSpPr>
        <p:spPr>
          <a:xfrm>
            <a:off x="2063750" y="1219714"/>
            <a:ext cx="4090988" cy="522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Times New Roman"/>
              <a:buNone/>
            </a:pPr>
            <a:r>
              <a:rPr lang="es-AR" sz="2800" b="1" dirty="0" err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unsigned</a:t>
            </a:r>
            <a:r>
              <a:rPr lang="es-AR" sz="28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AR" sz="2800" b="1" dirty="0" err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s-AR" sz="28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i[4];</a:t>
            </a:r>
            <a:endParaRPr dirty="0"/>
          </a:p>
        </p:txBody>
      </p:sp>
      <p:grpSp>
        <p:nvGrpSpPr>
          <p:cNvPr id="1957" name="Google Shape;1957;p43"/>
          <p:cNvGrpSpPr/>
          <p:nvPr/>
        </p:nvGrpSpPr>
        <p:grpSpPr>
          <a:xfrm>
            <a:off x="5908675" y="1393826"/>
            <a:ext cx="4237038" cy="4824413"/>
            <a:chOff x="2762" y="878"/>
            <a:chExt cx="2669" cy="3039"/>
          </a:xfrm>
        </p:grpSpPr>
        <p:sp>
          <p:nvSpPr>
            <p:cNvPr id="1958" name="Google Shape;1958;p43"/>
            <p:cNvSpPr/>
            <p:nvPr/>
          </p:nvSpPr>
          <p:spPr>
            <a:xfrm>
              <a:off x="4154" y="1026"/>
              <a:ext cx="1277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9" name="Google Shape;1959;p43"/>
            <p:cNvSpPr/>
            <p:nvPr/>
          </p:nvSpPr>
          <p:spPr>
            <a:xfrm>
              <a:off x="4154" y="1208"/>
              <a:ext cx="1277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0" name="Google Shape;1960;p43"/>
            <p:cNvSpPr/>
            <p:nvPr/>
          </p:nvSpPr>
          <p:spPr>
            <a:xfrm>
              <a:off x="4154" y="1389"/>
              <a:ext cx="1277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1" name="Google Shape;1961;p43"/>
            <p:cNvSpPr/>
            <p:nvPr/>
          </p:nvSpPr>
          <p:spPr>
            <a:xfrm>
              <a:off x="4154" y="1570"/>
              <a:ext cx="1277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2" name="Google Shape;1962;p43"/>
            <p:cNvSpPr/>
            <p:nvPr/>
          </p:nvSpPr>
          <p:spPr>
            <a:xfrm>
              <a:off x="4154" y="1752"/>
              <a:ext cx="1277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3" name="Google Shape;1963;p43"/>
            <p:cNvSpPr/>
            <p:nvPr/>
          </p:nvSpPr>
          <p:spPr>
            <a:xfrm>
              <a:off x="4154" y="1933"/>
              <a:ext cx="1277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4" name="Google Shape;1964;p43"/>
            <p:cNvSpPr/>
            <p:nvPr/>
          </p:nvSpPr>
          <p:spPr>
            <a:xfrm>
              <a:off x="4154" y="2115"/>
              <a:ext cx="1277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5" name="Google Shape;1965;p43"/>
            <p:cNvSpPr/>
            <p:nvPr/>
          </p:nvSpPr>
          <p:spPr>
            <a:xfrm>
              <a:off x="4154" y="2296"/>
              <a:ext cx="1277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6" name="Google Shape;1966;p43"/>
            <p:cNvSpPr/>
            <p:nvPr/>
          </p:nvSpPr>
          <p:spPr>
            <a:xfrm>
              <a:off x="4154" y="2477"/>
              <a:ext cx="1277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7" name="Google Shape;1967;p43"/>
            <p:cNvSpPr/>
            <p:nvPr/>
          </p:nvSpPr>
          <p:spPr>
            <a:xfrm>
              <a:off x="4154" y="2659"/>
              <a:ext cx="1277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8" name="Google Shape;1968;p43"/>
            <p:cNvSpPr/>
            <p:nvPr/>
          </p:nvSpPr>
          <p:spPr>
            <a:xfrm>
              <a:off x="4154" y="2840"/>
              <a:ext cx="1277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9" name="Google Shape;1969;p43"/>
            <p:cNvSpPr/>
            <p:nvPr/>
          </p:nvSpPr>
          <p:spPr>
            <a:xfrm>
              <a:off x="4154" y="3022"/>
              <a:ext cx="1277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0" name="Google Shape;1970;p43"/>
            <p:cNvSpPr/>
            <p:nvPr/>
          </p:nvSpPr>
          <p:spPr>
            <a:xfrm>
              <a:off x="4154" y="3203"/>
              <a:ext cx="1277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1" name="Google Shape;1971;p43"/>
            <p:cNvSpPr/>
            <p:nvPr/>
          </p:nvSpPr>
          <p:spPr>
            <a:xfrm>
              <a:off x="4154" y="3385"/>
              <a:ext cx="1277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2" name="Google Shape;1972;p43"/>
            <p:cNvSpPr/>
            <p:nvPr/>
          </p:nvSpPr>
          <p:spPr>
            <a:xfrm>
              <a:off x="4154" y="3566"/>
              <a:ext cx="1277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3" name="Google Shape;1973;p43"/>
            <p:cNvSpPr/>
            <p:nvPr/>
          </p:nvSpPr>
          <p:spPr>
            <a:xfrm>
              <a:off x="4154" y="3748"/>
              <a:ext cx="1277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974" name="Google Shape;1974;p43"/>
            <p:cNvCxnSpPr/>
            <p:nvPr/>
          </p:nvCxnSpPr>
          <p:spPr>
            <a:xfrm>
              <a:off x="2762" y="1162"/>
              <a:ext cx="607" cy="1"/>
            </a:xfrm>
            <a:prstGeom prst="bentConnector3">
              <a:avLst>
                <a:gd name="adj1" fmla="val -612861"/>
              </a:avLst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1975" name="Google Shape;1975;p43"/>
            <p:cNvSpPr/>
            <p:nvPr/>
          </p:nvSpPr>
          <p:spPr>
            <a:xfrm>
              <a:off x="3484" y="878"/>
              <a:ext cx="401" cy="3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2800"/>
                <a:buFont typeface="Times New Roman"/>
                <a:buNone/>
              </a:pPr>
              <a:r>
                <a:rPr lang="es-AR" sz="2800" b="1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endParaRPr/>
            </a:p>
          </p:txBody>
        </p:sp>
      </p:grpSp>
      <p:grpSp>
        <p:nvGrpSpPr>
          <p:cNvPr id="1976" name="Google Shape;1976;p43"/>
          <p:cNvGrpSpPr/>
          <p:nvPr/>
        </p:nvGrpSpPr>
        <p:grpSpPr>
          <a:xfrm>
            <a:off x="3373439" y="1628776"/>
            <a:ext cx="6772275" cy="2663825"/>
            <a:chOff x="1165" y="1026"/>
            <a:chExt cx="4266" cy="1678"/>
          </a:xfrm>
        </p:grpSpPr>
        <p:sp>
          <p:nvSpPr>
            <p:cNvPr id="1977" name="Google Shape;1977;p43"/>
            <p:cNvSpPr/>
            <p:nvPr/>
          </p:nvSpPr>
          <p:spPr>
            <a:xfrm>
              <a:off x="1165" y="2018"/>
              <a:ext cx="969" cy="6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600"/>
                <a:buFont typeface="Times New Roman"/>
                <a:buNone/>
              </a:pPr>
              <a:r>
                <a:rPr lang="es-AR" sz="66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i[0]</a:t>
              </a:r>
              <a:endParaRPr/>
            </a:p>
          </p:txBody>
        </p:sp>
        <p:sp>
          <p:nvSpPr>
            <p:cNvPr id="1978" name="Google Shape;1978;p43"/>
            <p:cNvSpPr/>
            <p:nvPr/>
          </p:nvSpPr>
          <p:spPr>
            <a:xfrm>
              <a:off x="4154" y="1026"/>
              <a:ext cx="1277" cy="713"/>
            </a:xfrm>
            <a:prstGeom prst="rect">
              <a:avLst/>
            </a:prstGeom>
            <a:solidFill>
              <a:srgbClr val="4F81BD">
                <a:alpha val="24705"/>
              </a:srgbClr>
            </a:solidFill>
            <a:ln w="25550" cap="sq" cmpd="sng">
              <a:solidFill>
                <a:srgbClr val="3A5F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79" name="Google Shape;1979;p43"/>
          <p:cNvGrpSpPr/>
          <p:nvPr/>
        </p:nvGrpSpPr>
        <p:grpSpPr>
          <a:xfrm>
            <a:off x="3373439" y="2781300"/>
            <a:ext cx="6772275" cy="1492250"/>
            <a:chOff x="1165" y="1752"/>
            <a:chExt cx="4266" cy="940"/>
          </a:xfrm>
        </p:grpSpPr>
        <p:sp>
          <p:nvSpPr>
            <p:cNvPr id="1980" name="Google Shape;1980;p43"/>
            <p:cNvSpPr/>
            <p:nvPr/>
          </p:nvSpPr>
          <p:spPr>
            <a:xfrm>
              <a:off x="1165" y="2006"/>
              <a:ext cx="969" cy="6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600"/>
                <a:buFont typeface="Times New Roman"/>
                <a:buNone/>
              </a:pPr>
              <a:r>
                <a:rPr lang="es-AR" sz="66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i[1]</a:t>
              </a:r>
              <a:endParaRPr/>
            </a:p>
          </p:txBody>
        </p:sp>
        <p:sp>
          <p:nvSpPr>
            <p:cNvPr id="1981" name="Google Shape;1981;p43"/>
            <p:cNvSpPr/>
            <p:nvPr/>
          </p:nvSpPr>
          <p:spPr>
            <a:xfrm>
              <a:off x="4154" y="1752"/>
              <a:ext cx="1277" cy="713"/>
            </a:xfrm>
            <a:prstGeom prst="rect">
              <a:avLst/>
            </a:prstGeom>
            <a:solidFill>
              <a:srgbClr val="4F81BD">
                <a:alpha val="24705"/>
              </a:srgbClr>
            </a:solidFill>
            <a:ln w="25550" cap="sq" cmpd="sng">
              <a:solidFill>
                <a:srgbClr val="3A5F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2" name="Google Shape;1982;p43"/>
          <p:cNvGrpSpPr/>
          <p:nvPr/>
        </p:nvGrpSpPr>
        <p:grpSpPr>
          <a:xfrm>
            <a:off x="3373439" y="3213101"/>
            <a:ext cx="6772275" cy="1851025"/>
            <a:chOff x="1165" y="2024"/>
            <a:chExt cx="4266" cy="1166"/>
          </a:xfrm>
        </p:grpSpPr>
        <p:sp>
          <p:nvSpPr>
            <p:cNvPr id="1983" name="Google Shape;1983;p43"/>
            <p:cNvSpPr/>
            <p:nvPr/>
          </p:nvSpPr>
          <p:spPr>
            <a:xfrm>
              <a:off x="1165" y="2024"/>
              <a:ext cx="969" cy="6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600"/>
                <a:buFont typeface="Times New Roman"/>
                <a:buNone/>
              </a:pPr>
              <a:r>
                <a:rPr lang="es-AR" sz="66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i[2]</a:t>
              </a:r>
              <a:endParaRPr/>
            </a:p>
          </p:txBody>
        </p:sp>
        <p:sp>
          <p:nvSpPr>
            <p:cNvPr id="1984" name="Google Shape;1984;p43"/>
            <p:cNvSpPr/>
            <p:nvPr/>
          </p:nvSpPr>
          <p:spPr>
            <a:xfrm>
              <a:off x="4154" y="2477"/>
              <a:ext cx="1277" cy="713"/>
            </a:xfrm>
            <a:prstGeom prst="rect">
              <a:avLst/>
            </a:prstGeom>
            <a:solidFill>
              <a:srgbClr val="4F81BD">
                <a:alpha val="24705"/>
              </a:srgbClr>
            </a:solidFill>
            <a:ln w="25550" cap="sq" cmpd="sng">
              <a:solidFill>
                <a:srgbClr val="3A5F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85" name="Google Shape;1985;p43"/>
          <p:cNvGrpSpPr/>
          <p:nvPr/>
        </p:nvGrpSpPr>
        <p:grpSpPr>
          <a:xfrm>
            <a:off x="3373439" y="3184526"/>
            <a:ext cx="6772275" cy="3032125"/>
            <a:chOff x="1165" y="2006"/>
            <a:chExt cx="4266" cy="1910"/>
          </a:xfrm>
        </p:grpSpPr>
        <p:sp>
          <p:nvSpPr>
            <p:cNvPr id="1986" name="Google Shape;1986;p43"/>
            <p:cNvSpPr/>
            <p:nvPr/>
          </p:nvSpPr>
          <p:spPr>
            <a:xfrm>
              <a:off x="1165" y="2006"/>
              <a:ext cx="969" cy="6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600"/>
                <a:buFont typeface="Times New Roman"/>
                <a:buNone/>
              </a:pPr>
              <a:r>
                <a:rPr lang="es-AR" sz="66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i[3]</a:t>
              </a:r>
              <a:endParaRPr/>
            </a:p>
          </p:txBody>
        </p:sp>
        <p:sp>
          <p:nvSpPr>
            <p:cNvPr id="1987" name="Google Shape;1987;p43"/>
            <p:cNvSpPr/>
            <p:nvPr/>
          </p:nvSpPr>
          <p:spPr>
            <a:xfrm>
              <a:off x="4154" y="3203"/>
              <a:ext cx="1277" cy="713"/>
            </a:xfrm>
            <a:prstGeom prst="rect">
              <a:avLst/>
            </a:prstGeom>
            <a:solidFill>
              <a:srgbClr val="4F81BD">
                <a:alpha val="24705"/>
              </a:srgbClr>
            </a:solidFill>
            <a:ln w="25550" cap="sq" cmpd="sng">
              <a:solidFill>
                <a:srgbClr val="3A5F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88" name="Google Shape;1988;p43"/>
          <p:cNvSpPr/>
          <p:nvPr/>
        </p:nvSpPr>
        <p:spPr>
          <a:xfrm>
            <a:off x="1500582" y="370683"/>
            <a:ext cx="5383213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⮚"/>
            </a:pPr>
            <a:r>
              <a:rPr lang="es-AR" sz="3200" b="1" i="1">
                <a:solidFill>
                  <a:srgbClr val="005042"/>
                </a:solidFill>
                <a:latin typeface="Arial"/>
                <a:ea typeface="Arial"/>
                <a:cs typeface="Arial"/>
                <a:sym typeface="Arial"/>
              </a:rPr>
              <a:t>Consideraciones Previas</a:t>
            </a:r>
            <a:endParaRPr/>
          </a:p>
        </p:txBody>
      </p:sp>
      <p:sp>
        <p:nvSpPr>
          <p:cNvPr id="1989" name="Google Shape;1989;p43"/>
          <p:cNvSpPr/>
          <p:nvPr/>
        </p:nvSpPr>
        <p:spPr>
          <a:xfrm>
            <a:off x="7572375" y="512764"/>
            <a:ext cx="3168650" cy="95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Vectores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endParaRPr sz="28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p44"/>
          <p:cNvSpPr txBox="1"/>
          <p:nvPr/>
        </p:nvSpPr>
        <p:spPr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Ing. Marcelo Trujillo</a:t>
            </a:r>
            <a:endParaRPr/>
          </a:p>
        </p:txBody>
      </p:sp>
      <p:sp>
        <p:nvSpPr>
          <p:cNvPr id="1998" name="Google Shape;1998;p44"/>
          <p:cNvSpPr txBox="1"/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fld id="{00000000-1234-1234-1234-123412341234}" type="slidenum"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35</a:t>
            </a:fld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9" name="Google Shape;1999;p44"/>
          <p:cNvSpPr/>
          <p:nvPr/>
        </p:nvSpPr>
        <p:spPr>
          <a:xfrm>
            <a:off x="2027238" y="797686"/>
            <a:ext cx="4806950" cy="95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Times New Roman"/>
              <a:buNone/>
            </a:pPr>
            <a:r>
              <a:rPr lang="es-AR" sz="2800" b="1" dirty="0" err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unsigned</a:t>
            </a:r>
            <a:r>
              <a:rPr lang="es-AR" sz="28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AR" sz="2800" b="1" dirty="0" err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s-AR" sz="28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* i, v[4];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Times New Roman"/>
              <a:buNone/>
            </a:pPr>
            <a:r>
              <a:rPr lang="es-AR" sz="28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 = v;</a:t>
            </a:r>
            <a:endParaRPr dirty="0"/>
          </a:p>
        </p:txBody>
      </p:sp>
      <p:grpSp>
        <p:nvGrpSpPr>
          <p:cNvPr id="2000" name="Google Shape;2000;p44"/>
          <p:cNvGrpSpPr/>
          <p:nvPr/>
        </p:nvGrpSpPr>
        <p:grpSpPr>
          <a:xfrm>
            <a:off x="5922963" y="1393826"/>
            <a:ext cx="4291012" cy="4824413"/>
            <a:chOff x="2771" y="878"/>
            <a:chExt cx="2703" cy="3039"/>
          </a:xfrm>
        </p:grpSpPr>
        <p:sp>
          <p:nvSpPr>
            <p:cNvPr id="2001" name="Google Shape;2001;p44"/>
            <p:cNvSpPr/>
            <p:nvPr/>
          </p:nvSpPr>
          <p:spPr>
            <a:xfrm>
              <a:off x="4181" y="1026"/>
              <a:ext cx="1293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2" name="Google Shape;2002;p44"/>
            <p:cNvSpPr/>
            <p:nvPr/>
          </p:nvSpPr>
          <p:spPr>
            <a:xfrm>
              <a:off x="4181" y="1208"/>
              <a:ext cx="1293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3" name="Google Shape;2003;p44"/>
            <p:cNvSpPr/>
            <p:nvPr/>
          </p:nvSpPr>
          <p:spPr>
            <a:xfrm>
              <a:off x="4181" y="1389"/>
              <a:ext cx="1293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4" name="Google Shape;2004;p44"/>
            <p:cNvSpPr/>
            <p:nvPr/>
          </p:nvSpPr>
          <p:spPr>
            <a:xfrm>
              <a:off x="4181" y="1570"/>
              <a:ext cx="1293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5" name="Google Shape;2005;p44"/>
            <p:cNvSpPr/>
            <p:nvPr/>
          </p:nvSpPr>
          <p:spPr>
            <a:xfrm>
              <a:off x="4181" y="1752"/>
              <a:ext cx="1293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6" name="Google Shape;2006;p44"/>
            <p:cNvSpPr/>
            <p:nvPr/>
          </p:nvSpPr>
          <p:spPr>
            <a:xfrm>
              <a:off x="4181" y="1933"/>
              <a:ext cx="1293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7" name="Google Shape;2007;p44"/>
            <p:cNvSpPr/>
            <p:nvPr/>
          </p:nvSpPr>
          <p:spPr>
            <a:xfrm>
              <a:off x="4181" y="2115"/>
              <a:ext cx="1293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8" name="Google Shape;2008;p44"/>
            <p:cNvSpPr/>
            <p:nvPr/>
          </p:nvSpPr>
          <p:spPr>
            <a:xfrm>
              <a:off x="4181" y="2296"/>
              <a:ext cx="1293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9" name="Google Shape;2009;p44"/>
            <p:cNvSpPr/>
            <p:nvPr/>
          </p:nvSpPr>
          <p:spPr>
            <a:xfrm>
              <a:off x="4181" y="2477"/>
              <a:ext cx="1293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0" name="Google Shape;2010;p44"/>
            <p:cNvSpPr/>
            <p:nvPr/>
          </p:nvSpPr>
          <p:spPr>
            <a:xfrm>
              <a:off x="4181" y="2659"/>
              <a:ext cx="1293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1" name="Google Shape;2011;p44"/>
            <p:cNvSpPr/>
            <p:nvPr/>
          </p:nvSpPr>
          <p:spPr>
            <a:xfrm>
              <a:off x="4181" y="2840"/>
              <a:ext cx="1293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2" name="Google Shape;2012;p44"/>
            <p:cNvSpPr/>
            <p:nvPr/>
          </p:nvSpPr>
          <p:spPr>
            <a:xfrm>
              <a:off x="4181" y="3022"/>
              <a:ext cx="1293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3" name="Google Shape;2013;p44"/>
            <p:cNvSpPr/>
            <p:nvPr/>
          </p:nvSpPr>
          <p:spPr>
            <a:xfrm>
              <a:off x="4181" y="3203"/>
              <a:ext cx="1293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4" name="Google Shape;2014;p44"/>
            <p:cNvSpPr/>
            <p:nvPr/>
          </p:nvSpPr>
          <p:spPr>
            <a:xfrm>
              <a:off x="4181" y="3385"/>
              <a:ext cx="1293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5" name="Google Shape;2015;p44"/>
            <p:cNvSpPr/>
            <p:nvPr/>
          </p:nvSpPr>
          <p:spPr>
            <a:xfrm>
              <a:off x="4181" y="3566"/>
              <a:ext cx="1293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6" name="Google Shape;2016;p44"/>
            <p:cNvSpPr/>
            <p:nvPr/>
          </p:nvSpPr>
          <p:spPr>
            <a:xfrm>
              <a:off x="4181" y="3748"/>
              <a:ext cx="1293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017" name="Google Shape;2017;p44"/>
            <p:cNvCxnSpPr/>
            <p:nvPr/>
          </p:nvCxnSpPr>
          <p:spPr>
            <a:xfrm>
              <a:off x="2771" y="1162"/>
              <a:ext cx="624" cy="1"/>
            </a:xfrm>
            <a:prstGeom prst="bentConnector3">
              <a:avLst>
                <a:gd name="adj1" fmla="val -597606"/>
              </a:avLst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018" name="Google Shape;2018;p44"/>
            <p:cNvSpPr/>
            <p:nvPr/>
          </p:nvSpPr>
          <p:spPr>
            <a:xfrm>
              <a:off x="3502" y="878"/>
              <a:ext cx="406" cy="3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2800"/>
                <a:buFont typeface="Times New Roman"/>
                <a:buNone/>
              </a:pPr>
              <a:r>
                <a:rPr lang="es-AR" sz="2800" b="1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rPr>
                <a:t>c</a:t>
              </a:r>
              <a:endParaRPr/>
            </a:p>
          </p:txBody>
        </p:sp>
      </p:grpSp>
      <p:grpSp>
        <p:nvGrpSpPr>
          <p:cNvPr id="2019" name="Google Shape;2019;p44"/>
          <p:cNvGrpSpPr/>
          <p:nvPr/>
        </p:nvGrpSpPr>
        <p:grpSpPr>
          <a:xfrm>
            <a:off x="3354389" y="1628776"/>
            <a:ext cx="6859587" cy="2663825"/>
            <a:chOff x="1153" y="1026"/>
            <a:chExt cx="4321" cy="1678"/>
          </a:xfrm>
        </p:grpSpPr>
        <p:sp>
          <p:nvSpPr>
            <p:cNvPr id="2020" name="Google Shape;2020;p44"/>
            <p:cNvSpPr/>
            <p:nvPr/>
          </p:nvSpPr>
          <p:spPr>
            <a:xfrm>
              <a:off x="1153" y="2018"/>
              <a:ext cx="1854" cy="6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600"/>
                <a:buFont typeface="Times New Roman"/>
                <a:buNone/>
              </a:pPr>
              <a:r>
                <a:rPr lang="es-AR" sz="66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*(i + 0)</a:t>
              </a:r>
              <a:endParaRPr/>
            </a:p>
          </p:txBody>
        </p:sp>
        <p:sp>
          <p:nvSpPr>
            <p:cNvPr id="2021" name="Google Shape;2021;p44"/>
            <p:cNvSpPr/>
            <p:nvPr/>
          </p:nvSpPr>
          <p:spPr>
            <a:xfrm>
              <a:off x="4181" y="1026"/>
              <a:ext cx="1293" cy="713"/>
            </a:xfrm>
            <a:prstGeom prst="rect">
              <a:avLst/>
            </a:prstGeom>
            <a:solidFill>
              <a:srgbClr val="4F81BD">
                <a:alpha val="24705"/>
              </a:srgbClr>
            </a:solidFill>
            <a:ln w="25550" cap="sq" cmpd="sng">
              <a:solidFill>
                <a:srgbClr val="3A5F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2" name="Google Shape;2022;p44"/>
          <p:cNvGrpSpPr/>
          <p:nvPr/>
        </p:nvGrpSpPr>
        <p:grpSpPr>
          <a:xfrm>
            <a:off x="3354388" y="2781301"/>
            <a:ext cx="6862762" cy="1520825"/>
            <a:chOff x="1153" y="1752"/>
            <a:chExt cx="4323" cy="958"/>
          </a:xfrm>
        </p:grpSpPr>
        <p:sp>
          <p:nvSpPr>
            <p:cNvPr id="2023" name="Google Shape;2023;p44"/>
            <p:cNvSpPr/>
            <p:nvPr/>
          </p:nvSpPr>
          <p:spPr>
            <a:xfrm>
              <a:off x="1153" y="2024"/>
              <a:ext cx="1854" cy="6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600"/>
                <a:buFont typeface="Times New Roman"/>
                <a:buNone/>
              </a:pPr>
              <a:r>
                <a:rPr lang="es-AR" sz="66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*(i + 1)</a:t>
              </a:r>
              <a:endParaRPr/>
            </a:p>
          </p:txBody>
        </p:sp>
        <p:sp>
          <p:nvSpPr>
            <p:cNvPr id="2024" name="Google Shape;2024;p44"/>
            <p:cNvSpPr/>
            <p:nvPr/>
          </p:nvSpPr>
          <p:spPr>
            <a:xfrm>
              <a:off x="4183" y="1752"/>
              <a:ext cx="1293" cy="713"/>
            </a:xfrm>
            <a:prstGeom prst="rect">
              <a:avLst/>
            </a:prstGeom>
            <a:solidFill>
              <a:srgbClr val="4F81BD">
                <a:alpha val="24705"/>
              </a:srgbClr>
            </a:solidFill>
            <a:ln w="25550" cap="sq" cmpd="sng">
              <a:solidFill>
                <a:srgbClr val="3A5F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5" name="Google Shape;2025;p44"/>
          <p:cNvGrpSpPr/>
          <p:nvPr/>
        </p:nvGrpSpPr>
        <p:grpSpPr>
          <a:xfrm>
            <a:off x="3354388" y="3184525"/>
            <a:ext cx="6862762" cy="1879600"/>
            <a:chOff x="1153" y="2006"/>
            <a:chExt cx="4323" cy="1184"/>
          </a:xfrm>
        </p:grpSpPr>
        <p:sp>
          <p:nvSpPr>
            <p:cNvPr id="2026" name="Google Shape;2026;p44"/>
            <p:cNvSpPr/>
            <p:nvPr/>
          </p:nvSpPr>
          <p:spPr>
            <a:xfrm>
              <a:off x="1153" y="2006"/>
              <a:ext cx="1854" cy="6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600"/>
                <a:buFont typeface="Times New Roman"/>
                <a:buNone/>
              </a:pPr>
              <a:r>
                <a:rPr lang="es-AR" sz="66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*(i + 2)</a:t>
              </a:r>
              <a:endParaRPr/>
            </a:p>
          </p:txBody>
        </p:sp>
        <p:sp>
          <p:nvSpPr>
            <p:cNvPr id="2027" name="Google Shape;2027;p44"/>
            <p:cNvSpPr/>
            <p:nvPr/>
          </p:nvSpPr>
          <p:spPr>
            <a:xfrm>
              <a:off x="4183" y="2477"/>
              <a:ext cx="1293" cy="713"/>
            </a:xfrm>
            <a:prstGeom prst="rect">
              <a:avLst/>
            </a:prstGeom>
            <a:solidFill>
              <a:srgbClr val="4F81BD">
                <a:alpha val="24705"/>
              </a:srgbClr>
            </a:solidFill>
            <a:ln w="25550" cap="sq" cmpd="sng">
              <a:solidFill>
                <a:srgbClr val="3A5F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28" name="Google Shape;2028;p44"/>
          <p:cNvGrpSpPr/>
          <p:nvPr/>
        </p:nvGrpSpPr>
        <p:grpSpPr>
          <a:xfrm>
            <a:off x="3354388" y="3184526"/>
            <a:ext cx="6862762" cy="3032125"/>
            <a:chOff x="1153" y="2006"/>
            <a:chExt cx="4323" cy="1910"/>
          </a:xfrm>
        </p:grpSpPr>
        <p:sp>
          <p:nvSpPr>
            <p:cNvPr id="2029" name="Google Shape;2029;p44"/>
            <p:cNvSpPr/>
            <p:nvPr/>
          </p:nvSpPr>
          <p:spPr>
            <a:xfrm>
              <a:off x="1153" y="2006"/>
              <a:ext cx="1854" cy="6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600"/>
                <a:buFont typeface="Times New Roman"/>
                <a:buNone/>
              </a:pPr>
              <a:r>
                <a:rPr lang="es-AR" sz="66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*(i + 3)</a:t>
              </a:r>
              <a:endParaRPr/>
            </a:p>
          </p:txBody>
        </p:sp>
        <p:sp>
          <p:nvSpPr>
            <p:cNvPr id="2030" name="Google Shape;2030;p44"/>
            <p:cNvSpPr/>
            <p:nvPr/>
          </p:nvSpPr>
          <p:spPr>
            <a:xfrm>
              <a:off x="4183" y="3203"/>
              <a:ext cx="1293" cy="713"/>
            </a:xfrm>
            <a:prstGeom prst="rect">
              <a:avLst/>
            </a:prstGeom>
            <a:solidFill>
              <a:srgbClr val="4F81BD">
                <a:alpha val="24705"/>
              </a:srgbClr>
            </a:solidFill>
            <a:ln w="25550" cap="sq" cmpd="sng">
              <a:solidFill>
                <a:srgbClr val="3A5F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31" name="Google Shape;2031;p44"/>
          <p:cNvSpPr/>
          <p:nvPr/>
        </p:nvSpPr>
        <p:spPr>
          <a:xfrm>
            <a:off x="1271464" y="300039"/>
            <a:ext cx="5383213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⮚"/>
            </a:pPr>
            <a:r>
              <a:rPr lang="es-AR" sz="3200" b="1" i="1">
                <a:solidFill>
                  <a:srgbClr val="005042"/>
                </a:solidFill>
                <a:latin typeface="Arial"/>
                <a:ea typeface="Arial"/>
                <a:cs typeface="Arial"/>
                <a:sym typeface="Arial"/>
              </a:rPr>
              <a:t>Consideraciones Previas</a:t>
            </a:r>
            <a:endParaRPr/>
          </a:p>
        </p:txBody>
      </p:sp>
      <p:sp>
        <p:nvSpPr>
          <p:cNvPr id="2032" name="Google Shape;2032;p44"/>
          <p:cNvSpPr/>
          <p:nvPr/>
        </p:nvSpPr>
        <p:spPr>
          <a:xfrm>
            <a:off x="7248698" y="674688"/>
            <a:ext cx="4679950" cy="95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Punteros y Vectores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endParaRPr sz="28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0" name="Google Shape;2040;p45"/>
          <p:cNvSpPr txBox="1"/>
          <p:nvPr/>
        </p:nvSpPr>
        <p:spPr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Ing. Marcelo Trujillo</a:t>
            </a:r>
            <a:endParaRPr/>
          </a:p>
        </p:txBody>
      </p:sp>
      <p:sp>
        <p:nvSpPr>
          <p:cNvPr id="2041" name="Google Shape;2041;p45"/>
          <p:cNvSpPr txBox="1"/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fld id="{00000000-1234-1234-1234-123412341234}" type="slidenum"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42" name="Google Shape;2042;p45"/>
          <p:cNvGrpSpPr/>
          <p:nvPr/>
        </p:nvGrpSpPr>
        <p:grpSpPr>
          <a:xfrm>
            <a:off x="7839076" y="1341438"/>
            <a:ext cx="2017713" cy="5194300"/>
            <a:chOff x="3978" y="845"/>
            <a:chExt cx="1271" cy="3272"/>
          </a:xfrm>
        </p:grpSpPr>
        <p:sp>
          <p:nvSpPr>
            <p:cNvPr id="2043" name="Google Shape;2043;p45"/>
            <p:cNvSpPr/>
            <p:nvPr/>
          </p:nvSpPr>
          <p:spPr>
            <a:xfrm>
              <a:off x="3978" y="845"/>
              <a:ext cx="1271" cy="193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4" name="Google Shape;2044;p45"/>
            <p:cNvSpPr/>
            <p:nvPr/>
          </p:nvSpPr>
          <p:spPr>
            <a:xfrm>
              <a:off x="3978" y="1051"/>
              <a:ext cx="1271" cy="193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5" name="Google Shape;2045;p45"/>
            <p:cNvSpPr/>
            <p:nvPr/>
          </p:nvSpPr>
          <p:spPr>
            <a:xfrm>
              <a:off x="3978" y="1256"/>
              <a:ext cx="1271" cy="193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6" name="Google Shape;2046;p45"/>
            <p:cNvSpPr/>
            <p:nvPr/>
          </p:nvSpPr>
          <p:spPr>
            <a:xfrm>
              <a:off x="3978" y="1461"/>
              <a:ext cx="1271" cy="193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7" name="Google Shape;2047;p45"/>
            <p:cNvSpPr/>
            <p:nvPr/>
          </p:nvSpPr>
          <p:spPr>
            <a:xfrm>
              <a:off x="3978" y="1667"/>
              <a:ext cx="1271" cy="193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8" name="Google Shape;2048;p45"/>
            <p:cNvSpPr/>
            <p:nvPr/>
          </p:nvSpPr>
          <p:spPr>
            <a:xfrm>
              <a:off x="3978" y="1871"/>
              <a:ext cx="1271" cy="193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9" name="Google Shape;2049;p45"/>
            <p:cNvSpPr/>
            <p:nvPr/>
          </p:nvSpPr>
          <p:spPr>
            <a:xfrm>
              <a:off x="3978" y="2077"/>
              <a:ext cx="1271" cy="193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0" name="Google Shape;2050;p45"/>
            <p:cNvSpPr/>
            <p:nvPr/>
          </p:nvSpPr>
          <p:spPr>
            <a:xfrm>
              <a:off x="3978" y="2281"/>
              <a:ext cx="1271" cy="193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1" name="Google Shape;2051;p45"/>
            <p:cNvSpPr/>
            <p:nvPr/>
          </p:nvSpPr>
          <p:spPr>
            <a:xfrm>
              <a:off x="3978" y="2486"/>
              <a:ext cx="1271" cy="193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2" name="Google Shape;2052;p45"/>
            <p:cNvSpPr/>
            <p:nvPr/>
          </p:nvSpPr>
          <p:spPr>
            <a:xfrm>
              <a:off x="3978" y="2691"/>
              <a:ext cx="1271" cy="193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3" name="Google Shape;2053;p45"/>
            <p:cNvSpPr/>
            <p:nvPr/>
          </p:nvSpPr>
          <p:spPr>
            <a:xfrm>
              <a:off x="3978" y="2896"/>
              <a:ext cx="1271" cy="193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4" name="Google Shape;2054;p45"/>
            <p:cNvSpPr/>
            <p:nvPr/>
          </p:nvSpPr>
          <p:spPr>
            <a:xfrm>
              <a:off x="3978" y="3102"/>
              <a:ext cx="1271" cy="193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5" name="Google Shape;2055;p45"/>
            <p:cNvSpPr/>
            <p:nvPr/>
          </p:nvSpPr>
          <p:spPr>
            <a:xfrm>
              <a:off x="3978" y="3307"/>
              <a:ext cx="1271" cy="193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6" name="Google Shape;2056;p45"/>
            <p:cNvSpPr/>
            <p:nvPr/>
          </p:nvSpPr>
          <p:spPr>
            <a:xfrm>
              <a:off x="3978" y="3513"/>
              <a:ext cx="1271" cy="193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7" name="Google Shape;2057;p45"/>
            <p:cNvSpPr/>
            <p:nvPr/>
          </p:nvSpPr>
          <p:spPr>
            <a:xfrm>
              <a:off x="3978" y="3717"/>
              <a:ext cx="1271" cy="193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8" name="Google Shape;2058;p45"/>
            <p:cNvSpPr/>
            <p:nvPr/>
          </p:nvSpPr>
          <p:spPr>
            <a:xfrm>
              <a:off x="3978" y="3924"/>
              <a:ext cx="1271" cy="193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59" name="Google Shape;2059;p45"/>
          <p:cNvGrpSpPr/>
          <p:nvPr/>
        </p:nvGrpSpPr>
        <p:grpSpPr>
          <a:xfrm>
            <a:off x="3116263" y="1076326"/>
            <a:ext cx="6742112" cy="3279775"/>
            <a:chOff x="1003" y="678"/>
            <a:chExt cx="4247" cy="2066"/>
          </a:xfrm>
        </p:grpSpPr>
        <p:cxnSp>
          <p:nvCxnSpPr>
            <p:cNvPr id="2060" name="Google Shape;2060;p45"/>
            <p:cNvCxnSpPr/>
            <p:nvPr/>
          </p:nvCxnSpPr>
          <p:spPr>
            <a:xfrm>
              <a:off x="2592" y="999"/>
              <a:ext cx="614" cy="1"/>
            </a:xfrm>
            <a:prstGeom prst="bentConnector3">
              <a:avLst>
                <a:gd name="adj1" fmla="val -578204"/>
              </a:avLst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061" name="Google Shape;2061;p45"/>
            <p:cNvSpPr/>
            <p:nvPr/>
          </p:nvSpPr>
          <p:spPr>
            <a:xfrm>
              <a:off x="3311" y="678"/>
              <a:ext cx="399" cy="3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2800"/>
                <a:buFont typeface="Times New Roman"/>
                <a:buNone/>
              </a:pPr>
              <a:r>
                <a:rPr lang="es-AR" sz="2800" b="1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endParaRPr/>
            </a:p>
          </p:txBody>
        </p:sp>
        <p:grpSp>
          <p:nvGrpSpPr>
            <p:cNvPr id="2062" name="Google Shape;2062;p45"/>
            <p:cNvGrpSpPr/>
            <p:nvPr/>
          </p:nvGrpSpPr>
          <p:grpSpPr>
            <a:xfrm>
              <a:off x="1003" y="845"/>
              <a:ext cx="4247" cy="1899"/>
              <a:chOff x="1003" y="845"/>
              <a:chExt cx="4247" cy="1899"/>
            </a:xfrm>
          </p:grpSpPr>
          <p:sp>
            <p:nvSpPr>
              <p:cNvPr id="2063" name="Google Shape;2063;p45"/>
              <p:cNvSpPr/>
              <p:nvPr/>
            </p:nvSpPr>
            <p:spPr>
              <a:xfrm>
                <a:off x="1003" y="1967"/>
                <a:ext cx="1521" cy="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Times New Roman"/>
                  <a:buNone/>
                </a:pPr>
                <a:r>
                  <a:rPr lang="es-AR" sz="32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(0)	</a:t>
                </a:r>
                <a:r>
                  <a:rPr lang="es-AR" sz="66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*i </a:t>
                </a:r>
                <a:endParaRPr/>
              </a:p>
            </p:txBody>
          </p:sp>
          <p:sp>
            <p:nvSpPr>
              <p:cNvPr id="2064" name="Google Shape;2064;p45"/>
              <p:cNvSpPr/>
              <p:nvPr/>
            </p:nvSpPr>
            <p:spPr>
              <a:xfrm>
                <a:off x="3979" y="845"/>
                <a:ext cx="1271" cy="808"/>
              </a:xfrm>
              <a:prstGeom prst="rect">
                <a:avLst/>
              </a:prstGeom>
              <a:solidFill>
                <a:srgbClr val="4F81BD">
                  <a:alpha val="24705"/>
                </a:srgbClr>
              </a:solidFill>
              <a:ln w="25550" cap="sq" cmpd="sng">
                <a:solidFill>
                  <a:srgbClr val="3A5F8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Times New Roman"/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065" name="Google Shape;2065;p45"/>
          <p:cNvGrpSpPr/>
          <p:nvPr/>
        </p:nvGrpSpPr>
        <p:grpSpPr>
          <a:xfrm>
            <a:off x="3109914" y="2401888"/>
            <a:ext cx="6746875" cy="1966912"/>
            <a:chOff x="999" y="1513"/>
            <a:chExt cx="4250" cy="1239"/>
          </a:xfrm>
        </p:grpSpPr>
        <p:grpSp>
          <p:nvGrpSpPr>
            <p:cNvPr id="2066" name="Google Shape;2066;p45"/>
            <p:cNvGrpSpPr/>
            <p:nvPr/>
          </p:nvGrpSpPr>
          <p:grpSpPr>
            <a:xfrm>
              <a:off x="999" y="1667"/>
              <a:ext cx="4250" cy="1085"/>
              <a:chOff x="999" y="1667"/>
              <a:chExt cx="4250" cy="1085"/>
            </a:xfrm>
          </p:grpSpPr>
          <p:sp>
            <p:nvSpPr>
              <p:cNvPr id="2067" name="Google Shape;2067;p45"/>
              <p:cNvSpPr/>
              <p:nvPr/>
            </p:nvSpPr>
            <p:spPr>
              <a:xfrm>
                <a:off x="999" y="1974"/>
                <a:ext cx="2443" cy="7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Times New Roman"/>
                  <a:buNone/>
                </a:pPr>
                <a:r>
                  <a:rPr lang="es-AR" sz="32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(1)	</a:t>
                </a:r>
                <a:r>
                  <a:rPr lang="es-AR" sz="66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i++; *i </a:t>
                </a:r>
                <a:endParaRPr/>
              </a:p>
            </p:txBody>
          </p:sp>
          <p:sp>
            <p:nvSpPr>
              <p:cNvPr id="2068" name="Google Shape;2068;p45"/>
              <p:cNvSpPr/>
              <p:nvPr/>
            </p:nvSpPr>
            <p:spPr>
              <a:xfrm>
                <a:off x="3978" y="1667"/>
                <a:ext cx="1271" cy="808"/>
              </a:xfrm>
              <a:prstGeom prst="rect">
                <a:avLst/>
              </a:prstGeom>
              <a:solidFill>
                <a:srgbClr val="4F81BD">
                  <a:alpha val="24705"/>
                </a:srgbClr>
              </a:solidFill>
              <a:ln w="25550" cap="sq" cmpd="sng">
                <a:solidFill>
                  <a:srgbClr val="3A5F8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Times New Roman"/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069" name="Google Shape;2069;p45"/>
            <p:cNvGrpSpPr/>
            <p:nvPr/>
          </p:nvGrpSpPr>
          <p:grpSpPr>
            <a:xfrm>
              <a:off x="2589" y="1513"/>
              <a:ext cx="1117" cy="360"/>
              <a:chOff x="2589" y="1513"/>
              <a:chExt cx="1117" cy="360"/>
            </a:xfrm>
          </p:grpSpPr>
          <p:cxnSp>
            <p:nvCxnSpPr>
              <p:cNvPr id="2070" name="Google Shape;2070;p45"/>
              <p:cNvCxnSpPr/>
              <p:nvPr/>
            </p:nvCxnSpPr>
            <p:spPr>
              <a:xfrm>
                <a:off x="2589" y="1834"/>
                <a:ext cx="612" cy="1"/>
              </a:xfrm>
              <a:prstGeom prst="bentConnector3">
                <a:avLst>
                  <a:gd name="adj1" fmla="val 50000"/>
                </a:avLst>
              </a:prstGeom>
              <a:noFill/>
              <a:ln w="25550" cap="sq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sp>
            <p:nvSpPr>
              <p:cNvPr id="2071" name="Google Shape;2071;p45"/>
              <p:cNvSpPr/>
              <p:nvPr/>
            </p:nvSpPr>
            <p:spPr>
              <a:xfrm>
                <a:off x="3308" y="1513"/>
                <a:ext cx="398" cy="3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2060"/>
                  </a:buClr>
                  <a:buSzPts val="2800"/>
                  <a:buFont typeface="Times New Roman"/>
                  <a:buNone/>
                </a:pPr>
                <a:r>
                  <a:rPr lang="es-AR" sz="2800" b="1">
                    <a:solidFill>
                      <a:srgbClr val="002060"/>
                    </a:solidFill>
                    <a:latin typeface="Arial"/>
                    <a:ea typeface="Arial"/>
                    <a:cs typeface="Arial"/>
                    <a:sym typeface="Arial"/>
                  </a:rPr>
                  <a:t>i</a:t>
                </a:r>
                <a:endParaRPr/>
              </a:p>
            </p:txBody>
          </p:sp>
        </p:grpSp>
      </p:grpSp>
      <p:grpSp>
        <p:nvGrpSpPr>
          <p:cNvPr id="2072" name="Google Shape;2072;p45"/>
          <p:cNvGrpSpPr/>
          <p:nvPr/>
        </p:nvGrpSpPr>
        <p:grpSpPr>
          <a:xfrm>
            <a:off x="3109914" y="3133725"/>
            <a:ext cx="6746875" cy="2097088"/>
            <a:chOff x="999" y="1974"/>
            <a:chExt cx="4250" cy="1321"/>
          </a:xfrm>
        </p:grpSpPr>
        <p:grpSp>
          <p:nvGrpSpPr>
            <p:cNvPr id="2073" name="Google Shape;2073;p45"/>
            <p:cNvGrpSpPr/>
            <p:nvPr/>
          </p:nvGrpSpPr>
          <p:grpSpPr>
            <a:xfrm>
              <a:off x="999" y="1974"/>
              <a:ext cx="4250" cy="1321"/>
              <a:chOff x="999" y="1974"/>
              <a:chExt cx="4250" cy="1321"/>
            </a:xfrm>
          </p:grpSpPr>
          <p:sp>
            <p:nvSpPr>
              <p:cNvPr id="2074" name="Google Shape;2074;p45"/>
              <p:cNvSpPr/>
              <p:nvPr/>
            </p:nvSpPr>
            <p:spPr>
              <a:xfrm>
                <a:off x="999" y="1974"/>
                <a:ext cx="2443" cy="7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Times New Roman"/>
                  <a:buNone/>
                </a:pPr>
                <a:r>
                  <a:rPr lang="es-AR" sz="32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(2)	</a:t>
                </a:r>
                <a:r>
                  <a:rPr lang="es-AR" sz="66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i++; *i </a:t>
                </a:r>
                <a:endParaRPr/>
              </a:p>
            </p:txBody>
          </p:sp>
          <p:sp>
            <p:nvSpPr>
              <p:cNvPr id="2075" name="Google Shape;2075;p45"/>
              <p:cNvSpPr/>
              <p:nvPr/>
            </p:nvSpPr>
            <p:spPr>
              <a:xfrm>
                <a:off x="3978" y="2487"/>
                <a:ext cx="1271" cy="808"/>
              </a:xfrm>
              <a:prstGeom prst="rect">
                <a:avLst/>
              </a:prstGeom>
              <a:solidFill>
                <a:srgbClr val="4F81BD">
                  <a:alpha val="24705"/>
                </a:srgbClr>
              </a:solidFill>
              <a:ln w="25550" cap="sq" cmpd="sng">
                <a:solidFill>
                  <a:srgbClr val="3A5F8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Times New Roman"/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076" name="Google Shape;2076;p45"/>
            <p:cNvCxnSpPr/>
            <p:nvPr/>
          </p:nvCxnSpPr>
          <p:spPr>
            <a:xfrm>
              <a:off x="2589" y="2655"/>
              <a:ext cx="612" cy="0"/>
            </a:xfrm>
            <a:prstGeom prst="bentConnector3">
              <a:avLst>
                <a:gd name="adj1" fmla="val 50000"/>
              </a:avLst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077" name="Google Shape;2077;p45"/>
            <p:cNvSpPr/>
            <p:nvPr/>
          </p:nvSpPr>
          <p:spPr>
            <a:xfrm>
              <a:off x="3308" y="2333"/>
              <a:ext cx="398" cy="3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2800"/>
                <a:buFont typeface="Times New Roman"/>
                <a:buNone/>
              </a:pPr>
              <a:r>
                <a:rPr lang="es-AR" sz="2800" b="1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endParaRPr/>
            </a:p>
          </p:txBody>
        </p:sp>
      </p:grpSp>
      <p:grpSp>
        <p:nvGrpSpPr>
          <p:cNvPr id="2078" name="Google Shape;2078;p45"/>
          <p:cNvGrpSpPr/>
          <p:nvPr/>
        </p:nvGrpSpPr>
        <p:grpSpPr>
          <a:xfrm>
            <a:off x="3109914" y="3148014"/>
            <a:ext cx="6746875" cy="3411537"/>
            <a:chOff x="999" y="1983"/>
            <a:chExt cx="4250" cy="2149"/>
          </a:xfrm>
        </p:grpSpPr>
        <p:grpSp>
          <p:nvGrpSpPr>
            <p:cNvPr id="2079" name="Google Shape;2079;p45"/>
            <p:cNvGrpSpPr/>
            <p:nvPr/>
          </p:nvGrpSpPr>
          <p:grpSpPr>
            <a:xfrm>
              <a:off x="999" y="1983"/>
              <a:ext cx="4250" cy="2149"/>
              <a:chOff x="999" y="1983"/>
              <a:chExt cx="4250" cy="2149"/>
            </a:xfrm>
          </p:grpSpPr>
          <p:sp>
            <p:nvSpPr>
              <p:cNvPr id="2080" name="Google Shape;2080;p45"/>
              <p:cNvSpPr/>
              <p:nvPr/>
            </p:nvSpPr>
            <p:spPr>
              <a:xfrm>
                <a:off x="999" y="1983"/>
                <a:ext cx="2443" cy="77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Times New Roman"/>
                  <a:buNone/>
                </a:pPr>
                <a:r>
                  <a:rPr lang="es-AR" sz="32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(3)	</a:t>
                </a:r>
                <a:r>
                  <a:rPr lang="es-AR" sz="66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i++; *i </a:t>
                </a:r>
                <a:endParaRPr/>
              </a:p>
            </p:txBody>
          </p:sp>
          <p:sp>
            <p:nvSpPr>
              <p:cNvPr id="2081" name="Google Shape;2081;p45"/>
              <p:cNvSpPr/>
              <p:nvPr/>
            </p:nvSpPr>
            <p:spPr>
              <a:xfrm>
                <a:off x="3978" y="3338"/>
                <a:ext cx="1271" cy="794"/>
              </a:xfrm>
              <a:prstGeom prst="rect">
                <a:avLst/>
              </a:prstGeom>
              <a:solidFill>
                <a:srgbClr val="4F81BD">
                  <a:alpha val="24705"/>
                </a:srgbClr>
              </a:solidFill>
              <a:ln w="25550" cap="sq" cmpd="sng">
                <a:solidFill>
                  <a:srgbClr val="3A5F8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Times New Roman"/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082" name="Google Shape;2082;p45"/>
            <p:cNvCxnSpPr/>
            <p:nvPr/>
          </p:nvCxnSpPr>
          <p:spPr>
            <a:xfrm>
              <a:off x="2589" y="3505"/>
              <a:ext cx="612" cy="0"/>
            </a:xfrm>
            <a:prstGeom prst="bentConnector3">
              <a:avLst>
                <a:gd name="adj1" fmla="val 50000"/>
              </a:avLst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083" name="Google Shape;2083;p45"/>
            <p:cNvSpPr/>
            <p:nvPr/>
          </p:nvSpPr>
          <p:spPr>
            <a:xfrm>
              <a:off x="3308" y="3184"/>
              <a:ext cx="398" cy="3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2800"/>
                <a:buFont typeface="Times New Roman"/>
                <a:buNone/>
              </a:pPr>
              <a:r>
                <a:rPr lang="es-AR" sz="2800" b="1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rPr>
                <a:t>i</a:t>
              </a:r>
              <a:endParaRPr/>
            </a:p>
          </p:txBody>
        </p:sp>
      </p:grpSp>
      <p:sp>
        <p:nvSpPr>
          <p:cNvPr id="2084" name="Google Shape;2084;p45"/>
          <p:cNvSpPr/>
          <p:nvPr/>
        </p:nvSpPr>
        <p:spPr>
          <a:xfrm>
            <a:off x="1811339" y="725900"/>
            <a:ext cx="4071937" cy="10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Times New Roman"/>
              <a:buNone/>
            </a:pPr>
            <a:r>
              <a:rPr lang="es-AR" sz="2800" b="1" dirty="0" err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unsigned</a:t>
            </a:r>
            <a:r>
              <a:rPr lang="es-AR" sz="28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AR" sz="2800" b="1" dirty="0" err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s-AR" sz="28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*</a:t>
            </a:r>
            <a:r>
              <a:rPr lang="es-AR" sz="2800" b="1" dirty="0" err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i,v</a:t>
            </a:r>
            <a:r>
              <a:rPr lang="es-AR" sz="28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[4];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Times New Roman"/>
              <a:buNone/>
            </a:pPr>
            <a:r>
              <a:rPr lang="es-AR" sz="2800" b="1" dirty="0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i = v;</a:t>
            </a:r>
            <a:endParaRPr dirty="0"/>
          </a:p>
        </p:txBody>
      </p:sp>
      <p:sp>
        <p:nvSpPr>
          <p:cNvPr id="2085" name="Google Shape;2085;p45"/>
          <p:cNvSpPr/>
          <p:nvPr/>
        </p:nvSpPr>
        <p:spPr>
          <a:xfrm rot="-1860000">
            <a:off x="1487488" y="2935289"/>
            <a:ext cx="4748213" cy="415925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Pierdo la dirección original que contiene i</a:t>
            </a:r>
            <a:endParaRPr/>
          </a:p>
        </p:txBody>
      </p:sp>
      <p:sp>
        <p:nvSpPr>
          <p:cNvPr id="2086" name="Google Shape;2086;p45"/>
          <p:cNvSpPr/>
          <p:nvPr/>
        </p:nvSpPr>
        <p:spPr>
          <a:xfrm>
            <a:off x="1532186" y="343206"/>
            <a:ext cx="5383213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⮚"/>
            </a:pPr>
            <a:r>
              <a:rPr lang="es-AR" sz="3200" b="1" i="1">
                <a:solidFill>
                  <a:srgbClr val="005042"/>
                </a:solidFill>
                <a:latin typeface="Arial"/>
                <a:ea typeface="Arial"/>
                <a:cs typeface="Arial"/>
                <a:sym typeface="Arial"/>
              </a:rPr>
              <a:t>Consideraciones Previas</a:t>
            </a:r>
            <a:endParaRPr/>
          </a:p>
        </p:txBody>
      </p:sp>
      <p:sp>
        <p:nvSpPr>
          <p:cNvPr id="2087" name="Google Shape;2087;p45"/>
          <p:cNvSpPr/>
          <p:nvPr/>
        </p:nvSpPr>
        <p:spPr>
          <a:xfrm>
            <a:off x="7968208" y="493943"/>
            <a:ext cx="4679950" cy="95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Punteros y Vectores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endParaRPr sz="28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8" name="Google Shape;2088;p45"/>
          <p:cNvSpPr/>
          <p:nvPr/>
        </p:nvSpPr>
        <p:spPr>
          <a:xfrm>
            <a:off x="2208213" y="5299075"/>
            <a:ext cx="1871662" cy="914400"/>
          </a:xfrm>
          <a:prstGeom prst="rightArrow">
            <a:avLst>
              <a:gd name="adj1" fmla="val 50000"/>
              <a:gd name="adj2" fmla="val 49987"/>
            </a:avLst>
          </a:prstGeom>
          <a:solidFill>
            <a:srgbClr val="00B8FF"/>
          </a:solidFill>
          <a:ln w="9525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Estructuras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6" name="Google Shape;2096;p46"/>
          <p:cNvSpPr txBox="1"/>
          <p:nvPr/>
        </p:nvSpPr>
        <p:spPr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Ing. Marcelo Trujillo</a:t>
            </a:r>
            <a:endParaRPr/>
          </a:p>
        </p:txBody>
      </p:sp>
      <p:sp>
        <p:nvSpPr>
          <p:cNvPr id="2097" name="Google Shape;2097;p46"/>
          <p:cNvSpPr txBox="1"/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fld id="{00000000-1234-1234-1234-123412341234}" type="slidenum"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37</a:t>
            </a:fld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8" name="Google Shape;2098;p46"/>
          <p:cNvSpPr/>
          <p:nvPr/>
        </p:nvSpPr>
        <p:spPr>
          <a:xfrm>
            <a:off x="3719514" y="3487738"/>
            <a:ext cx="3959225" cy="1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unsigned int  dato1;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3595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923595"/>
                </a:solidFill>
                <a:latin typeface="Arial"/>
                <a:ea typeface="Arial"/>
                <a:cs typeface="Arial"/>
                <a:sym typeface="Arial"/>
              </a:rPr>
              <a:t>unsigned char dato2</a:t>
            </a:r>
            <a:r>
              <a:rPr lang="es-AR" sz="28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float dato3;</a:t>
            </a:r>
            <a:endParaRPr/>
          </a:p>
        </p:txBody>
      </p:sp>
      <p:sp>
        <p:nvSpPr>
          <p:cNvPr id="2099" name="Google Shape;2099;p46"/>
          <p:cNvSpPr/>
          <p:nvPr/>
        </p:nvSpPr>
        <p:spPr>
          <a:xfrm>
            <a:off x="1847851" y="1628776"/>
            <a:ext cx="8640763" cy="64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Supongamos que nos hacen falta 3 datos para identificar a un elemento de un programa</a:t>
            </a:r>
            <a:endParaRPr/>
          </a:p>
        </p:txBody>
      </p:sp>
      <p:sp>
        <p:nvSpPr>
          <p:cNvPr id="2100" name="Google Shape;2100;p46"/>
          <p:cNvSpPr/>
          <p:nvPr/>
        </p:nvSpPr>
        <p:spPr>
          <a:xfrm>
            <a:off x="3719514" y="2624138"/>
            <a:ext cx="6048375" cy="2678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struct </a:t>
            </a:r>
            <a:r>
              <a:rPr lang="es-AR" sz="2800" b="1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nombre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{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unsigned int  dato1;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23595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923595"/>
                </a:solidFill>
                <a:latin typeface="Arial"/>
                <a:ea typeface="Arial"/>
                <a:cs typeface="Arial"/>
                <a:sym typeface="Arial"/>
              </a:rPr>
              <a:t>unsigned char dato2</a:t>
            </a:r>
            <a:r>
              <a:rPr lang="es-AR" sz="28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50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float dato3;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};</a:t>
            </a:r>
            <a:endParaRPr/>
          </a:p>
        </p:txBody>
      </p:sp>
      <p:sp>
        <p:nvSpPr>
          <p:cNvPr id="2101" name="Google Shape;2101;p46"/>
          <p:cNvSpPr/>
          <p:nvPr/>
        </p:nvSpPr>
        <p:spPr>
          <a:xfrm rot="-1800000">
            <a:off x="1270001" y="3025775"/>
            <a:ext cx="9263063" cy="922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Times New Roman"/>
              <a:buNone/>
            </a:pPr>
            <a:r>
              <a:rPr lang="es-AR" sz="5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Tipo de dato </a:t>
            </a:r>
            <a:r>
              <a:rPr lang="es-AR" sz="5400" b="1" i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struct nombre</a:t>
            </a:r>
            <a:endParaRPr/>
          </a:p>
        </p:txBody>
      </p:sp>
      <p:sp>
        <p:nvSpPr>
          <p:cNvPr id="2102" name="Google Shape;2102;p46"/>
          <p:cNvSpPr/>
          <p:nvPr/>
        </p:nvSpPr>
        <p:spPr>
          <a:xfrm>
            <a:off x="2559050" y="5607051"/>
            <a:ext cx="6584950" cy="460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s-AR" sz="2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Podremos declarar variables del tipo</a:t>
            </a:r>
            <a:r>
              <a:rPr lang="es-AR" sz="2400" b="1" i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 struct nombre</a:t>
            </a:r>
            <a:endParaRPr/>
          </a:p>
        </p:txBody>
      </p:sp>
      <p:sp>
        <p:nvSpPr>
          <p:cNvPr id="2103" name="Google Shape;2103;p46"/>
          <p:cNvSpPr/>
          <p:nvPr/>
        </p:nvSpPr>
        <p:spPr>
          <a:xfrm>
            <a:off x="1360488" y="320676"/>
            <a:ext cx="5383213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⮚"/>
            </a:pPr>
            <a:r>
              <a:rPr lang="es-AR" sz="3200" b="1" i="1">
                <a:solidFill>
                  <a:srgbClr val="005042"/>
                </a:solidFill>
                <a:latin typeface="Arial"/>
                <a:ea typeface="Arial"/>
                <a:cs typeface="Arial"/>
                <a:sym typeface="Arial"/>
              </a:rPr>
              <a:t>Consideraciones Previas</a:t>
            </a:r>
            <a:endParaRPr/>
          </a:p>
        </p:txBody>
      </p:sp>
      <p:sp>
        <p:nvSpPr>
          <p:cNvPr id="2104" name="Google Shape;2104;p46"/>
          <p:cNvSpPr/>
          <p:nvPr/>
        </p:nvSpPr>
        <p:spPr>
          <a:xfrm>
            <a:off x="7427914" y="514307"/>
            <a:ext cx="4679950" cy="954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Estructuras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endParaRPr sz="28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2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2" name="Google Shape;2112;p47"/>
          <p:cNvGrpSpPr/>
          <p:nvPr/>
        </p:nvGrpSpPr>
        <p:grpSpPr>
          <a:xfrm>
            <a:off x="1668464" y="1268414"/>
            <a:ext cx="8980487" cy="2693987"/>
            <a:chOff x="91" y="799"/>
            <a:chExt cx="5657" cy="1697"/>
          </a:xfrm>
        </p:grpSpPr>
        <p:sp>
          <p:nvSpPr>
            <p:cNvPr id="2113" name="Google Shape;2113;p47"/>
            <p:cNvSpPr/>
            <p:nvPr/>
          </p:nvSpPr>
          <p:spPr>
            <a:xfrm>
              <a:off x="4229" y="799"/>
              <a:ext cx="1519" cy="437"/>
            </a:xfrm>
            <a:prstGeom prst="wedgeEllipseCallout">
              <a:avLst>
                <a:gd name="adj1" fmla="val -56136"/>
                <a:gd name="adj2" fmla="val -84521"/>
              </a:avLst>
            </a:prstGeom>
            <a:solidFill>
              <a:srgbClr val="FFFFFF"/>
            </a:solidFill>
            <a:ln w="25550" cap="sq" cmpd="sng">
              <a:solidFill>
                <a:srgbClr val="F796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r>
                <a:rPr lang="es-AR" sz="1800" b="1" i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Operador punto</a:t>
              </a:r>
              <a:endParaRPr/>
            </a:p>
          </p:txBody>
        </p:sp>
        <p:grpSp>
          <p:nvGrpSpPr>
            <p:cNvPr id="2114" name="Google Shape;2114;p47"/>
            <p:cNvGrpSpPr/>
            <p:nvPr/>
          </p:nvGrpSpPr>
          <p:grpSpPr>
            <a:xfrm>
              <a:off x="91" y="1434"/>
              <a:ext cx="2791" cy="1062"/>
              <a:chOff x="91" y="1434"/>
              <a:chExt cx="2791" cy="1062"/>
            </a:xfrm>
          </p:grpSpPr>
          <p:sp>
            <p:nvSpPr>
              <p:cNvPr id="2115" name="Google Shape;2115;p47"/>
              <p:cNvSpPr/>
              <p:nvPr/>
            </p:nvSpPr>
            <p:spPr>
              <a:xfrm>
                <a:off x="617" y="1752"/>
                <a:ext cx="1537" cy="7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03152"/>
                  </a:buClr>
                  <a:buSzPts val="2400"/>
                  <a:buFont typeface="Times New Roman"/>
                  <a:buNone/>
                </a:pPr>
                <a:r>
                  <a:rPr lang="es-AR" sz="2400" b="1">
                    <a:solidFill>
                      <a:srgbClr val="403152"/>
                    </a:solidFill>
                    <a:latin typeface="Arial"/>
                    <a:ea typeface="Arial"/>
                    <a:cs typeface="Arial"/>
                    <a:sym typeface="Arial"/>
                  </a:rPr>
                  <a:t>dato.miembro</a:t>
                </a:r>
                <a:r>
                  <a:rPr lang="es-AR" sz="2400" b="1">
                    <a:solidFill>
                      <a:srgbClr val="00206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03152"/>
                  </a:buClr>
                  <a:buSzPts val="2400"/>
                  <a:buFont typeface="Times New Roman"/>
                  <a:buNone/>
                </a:pPr>
                <a:r>
                  <a:rPr lang="es-AR" sz="2400" b="1">
                    <a:solidFill>
                      <a:srgbClr val="403152"/>
                    </a:solidFill>
                    <a:latin typeface="Arial"/>
                    <a:ea typeface="Arial"/>
                    <a:cs typeface="Arial"/>
                    <a:sym typeface="Arial"/>
                  </a:rPr>
                  <a:t>dato.</a:t>
                </a:r>
                <a:r>
                  <a:rPr lang="es-AR" sz="2400" b="1">
                    <a:solidFill>
                      <a:srgbClr val="923595"/>
                    </a:solidFill>
                    <a:latin typeface="Arial"/>
                    <a:ea typeface="Arial"/>
                    <a:cs typeface="Arial"/>
                    <a:sym typeface="Arial"/>
                  </a:rPr>
                  <a:t>miembro2</a:t>
                </a:r>
                <a:endParaRPr/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03152"/>
                  </a:buClr>
                  <a:buSzPts val="2400"/>
                  <a:buFont typeface="Times New Roman"/>
                  <a:buNone/>
                </a:pPr>
                <a:r>
                  <a:rPr lang="es-AR" sz="2400" b="1">
                    <a:solidFill>
                      <a:srgbClr val="403152"/>
                    </a:solidFill>
                    <a:latin typeface="Arial"/>
                    <a:ea typeface="Arial"/>
                    <a:cs typeface="Arial"/>
                    <a:sym typeface="Arial"/>
                  </a:rPr>
                  <a:t>dato.</a:t>
                </a:r>
                <a:r>
                  <a:rPr lang="es-AR" sz="2400" b="1">
                    <a:solidFill>
                      <a:srgbClr val="00B050"/>
                    </a:solidFill>
                    <a:latin typeface="Arial"/>
                    <a:ea typeface="Arial"/>
                    <a:cs typeface="Arial"/>
                    <a:sym typeface="Arial"/>
                  </a:rPr>
                  <a:t>miembro3</a:t>
                </a:r>
                <a:endParaRPr/>
              </a:p>
            </p:txBody>
          </p:sp>
          <p:sp>
            <p:nvSpPr>
              <p:cNvPr id="2116" name="Google Shape;2116;p47"/>
              <p:cNvSpPr/>
              <p:nvPr/>
            </p:nvSpPr>
            <p:spPr>
              <a:xfrm>
                <a:off x="91" y="1434"/>
                <a:ext cx="2791" cy="3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Times New Roman"/>
                  <a:buNone/>
                </a:pPr>
                <a:r>
                  <a:rPr lang="es-AR" sz="28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Acceso a los campos</a:t>
                </a:r>
                <a:endParaRPr/>
              </a:p>
            </p:txBody>
          </p:sp>
        </p:grpSp>
        <p:sp>
          <p:nvSpPr>
            <p:cNvPr id="2117" name="Google Shape;2117;p47"/>
            <p:cNvSpPr/>
            <p:nvPr/>
          </p:nvSpPr>
          <p:spPr>
            <a:xfrm>
              <a:off x="3151" y="1933"/>
              <a:ext cx="230" cy="3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Times New Roman"/>
                <a:buNone/>
              </a:pPr>
              <a:r>
                <a:rPr lang="es-AR" sz="36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.</a:t>
              </a:r>
              <a:endParaRPr/>
            </a:p>
          </p:txBody>
        </p:sp>
      </p:grpSp>
      <p:sp>
        <p:nvSpPr>
          <p:cNvPr id="2118" name="Google Shape;2118;p47"/>
          <p:cNvSpPr txBox="1"/>
          <p:nvPr/>
        </p:nvSpPr>
        <p:spPr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Ing. Marcelo Trujillo</a:t>
            </a:r>
            <a:endParaRPr/>
          </a:p>
        </p:txBody>
      </p:sp>
      <p:sp>
        <p:nvSpPr>
          <p:cNvPr id="2119" name="Google Shape;2119;p47"/>
          <p:cNvSpPr txBox="1"/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fld id="{00000000-1234-1234-1234-123412341234}" type="slidenum"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20" name="Google Shape;2120;p47"/>
          <p:cNvGrpSpPr/>
          <p:nvPr/>
        </p:nvGrpSpPr>
        <p:grpSpPr>
          <a:xfrm>
            <a:off x="7824789" y="2205038"/>
            <a:ext cx="1781175" cy="4013200"/>
            <a:chOff x="3969" y="1389"/>
            <a:chExt cx="1122" cy="2528"/>
          </a:xfrm>
        </p:grpSpPr>
        <p:sp>
          <p:nvSpPr>
            <p:cNvPr id="2121" name="Google Shape;2121;p47"/>
            <p:cNvSpPr/>
            <p:nvPr/>
          </p:nvSpPr>
          <p:spPr>
            <a:xfrm>
              <a:off x="3969" y="1389"/>
              <a:ext cx="1122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2" name="Google Shape;2122;p47"/>
            <p:cNvSpPr/>
            <p:nvPr/>
          </p:nvSpPr>
          <p:spPr>
            <a:xfrm>
              <a:off x="3969" y="1570"/>
              <a:ext cx="1122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3" name="Google Shape;2123;p47"/>
            <p:cNvSpPr/>
            <p:nvPr/>
          </p:nvSpPr>
          <p:spPr>
            <a:xfrm>
              <a:off x="3969" y="1752"/>
              <a:ext cx="1122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4" name="Google Shape;2124;p47"/>
            <p:cNvSpPr/>
            <p:nvPr/>
          </p:nvSpPr>
          <p:spPr>
            <a:xfrm>
              <a:off x="3969" y="1933"/>
              <a:ext cx="1122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5" name="Google Shape;2125;p47"/>
            <p:cNvSpPr/>
            <p:nvPr/>
          </p:nvSpPr>
          <p:spPr>
            <a:xfrm>
              <a:off x="3969" y="2115"/>
              <a:ext cx="1122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6" name="Google Shape;2126;p47"/>
            <p:cNvSpPr/>
            <p:nvPr/>
          </p:nvSpPr>
          <p:spPr>
            <a:xfrm>
              <a:off x="3969" y="2296"/>
              <a:ext cx="1122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7" name="Google Shape;2127;p47"/>
            <p:cNvSpPr/>
            <p:nvPr/>
          </p:nvSpPr>
          <p:spPr>
            <a:xfrm>
              <a:off x="3969" y="2477"/>
              <a:ext cx="1122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8" name="Google Shape;2128;p47"/>
            <p:cNvSpPr/>
            <p:nvPr/>
          </p:nvSpPr>
          <p:spPr>
            <a:xfrm>
              <a:off x="3969" y="2659"/>
              <a:ext cx="1122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9" name="Google Shape;2129;p47"/>
            <p:cNvSpPr/>
            <p:nvPr/>
          </p:nvSpPr>
          <p:spPr>
            <a:xfrm>
              <a:off x="3969" y="2840"/>
              <a:ext cx="1122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0" name="Google Shape;2130;p47"/>
            <p:cNvSpPr/>
            <p:nvPr/>
          </p:nvSpPr>
          <p:spPr>
            <a:xfrm>
              <a:off x="3969" y="3022"/>
              <a:ext cx="1122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1" name="Google Shape;2131;p47"/>
            <p:cNvSpPr/>
            <p:nvPr/>
          </p:nvSpPr>
          <p:spPr>
            <a:xfrm>
              <a:off x="3969" y="3203"/>
              <a:ext cx="1122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47"/>
            <p:cNvSpPr/>
            <p:nvPr/>
          </p:nvSpPr>
          <p:spPr>
            <a:xfrm>
              <a:off x="3969" y="3385"/>
              <a:ext cx="1122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3" name="Google Shape;2133;p47"/>
            <p:cNvSpPr/>
            <p:nvPr/>
          </p:nvSpPr>
          <p:spPr>
            <a:xfrm>
              <a:off x="3969" y="3566"/>
              <a:ext cx="1122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4" name="Google Shape;2134;p47"/>
            <p:cNvSpPr/>
            <p:nvPr/>
          </p:nvSpPr>
          <p:spPr>
            <a:xfrm>
              <a:off x="3969" y="3748"/>
              <a:ext cx="1122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35" name="Google Shape;2135;p47"/>
          <p:cNvSpPr/>
          <p:nvPr/>
        </p:nvSpPr>
        <p:spPr>
          <a:xfrm>
            <a:off x="2495550" y="1557339"/>
            <a:ext cx="3600450" cy="522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s-AR" sz="2800" b="1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struct nombre </a:t>
            </a:r>
            <a:r>
              <a:rPr lang="es-AR" sz="2800" b="1">
                <a:solidFill>
                  <a:srgbClr val="403152"/>
                </a:solidFill>
                <a:latin typeface="Arial"/>
                <a:ea typeface="Arial"/>
                <a:cs typeface="Arial"/>
                <a:sym typeface="Arial"/>
              </a:rPr>
              <a:t>dato;</a:t>
            </a:r>
            <a:endParaRPr/>
          </a:p>
        </p:txBody>
      </p:sp>
      <p:grpSp>
        <p:nvGrpSpPr>
          <p:cNvPr id="2136" name="Google Shape;2136;p47"/>
          <p:cNvGrpSpPr/>
          <p:nvPr/>
        </p:nvGrpSpPr>
        <p:grpSpPr>
          <a:xfrm>
            <a:off x="5087938" y="2205038"/>
            <a:ext cx="4481512" cy="2500312"/>
            <a:chOff x="2245" y="1389"/>
            <a:chExt cx="2823" cy="1575"/>
          </a:xfrm>
        </p:grpSpPr>
        <p:sp>
          <p:nvSpPr>
            <p:cNvPr id="2137" name="Google Shape;2137;p47"/>
            <p:cNvSpPr/>
            <p:nvPr/>
          </p:nvSpPr>
          <p:spPr>
            <a:xfrm>
              <a:off x="3994" y="1434"/>
              <a:ext cx="1074" cy="623"/>
            </a:xfrm>
            <a:prstGeom prst="rect">
              <a:avLst/>
            </a:prstGeom>
            <a:solidFill>
              <a:srgbClr val="002060">
                <a:alpha val="49803"/>
              </a:srgbClr>
            </a:solidFill>
            <a:ln w="25550" cap="sq" cmpd="sng">
              <a:solidFill>
                <a:srgbClr val="3A5F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8" name="Google Shape;2138;p47"/>
            <p:cNvSpPr/>
            <p:nvPr/>
          </p:nvSpPr>
          <p:spPr>
            <a:xfrm>
              <a:off x="3994" y="2160"/>
              <a:ext cx="1074" cy="78"/>
            </a:xfrm>
            <a:prstGeom prst="rect">
              <a:avLst/>
            </a:prstGeom>
            <a:solidFill>
              <a:srgbClr val="923595"/>
            </a:solidFill>
            <a:ln w="25550" cap="sq" cmpd="sng">
              <a:solidFill>
                <a:srgbClr val="3A5F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9" name="Google Shape;2139;p47"/>
            <p:cNvSpPr/>
            <p:nvPr/>
          </p:nvSpPr>
          <p:spPr>
            <a:xfrm>
              <a:off x="3994" y="2341"/>
              <a:ext cx="1074" cy="623"/>
            </a:xfrm>
            <a:prstGeom prst="rect">
              <a:avLst/>
            </a:prstGeom>
            <a:solidFill>
              <a:srgbClr val="00B050">
                <a:alpha val="49803"/>
              </a:srgbClr>
            </a:solidFill>
            <a:ln w="25550" cap="sq" cmpd="sng">
              <a:solidFill>
                <a:srgbClr val="3A5F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0" name="Google Shape;2140;p47"/>
            <p:cNvSpPr/>
            <p:nvPr/>
          </p:nvSpPr>
          <p:spPr>
            <a:xfrm>
              <a:off x="2906" y="1389"/>
              <a:ext cx="177" cy="1575"/>
            </a:xfrm>
            <a:prstGeom prst="rightBrace">
              <a:avLst>
                <a:gd name="adj1" fmla="val 0"/>
                <a:gd name="adj2" fmla="val 0"/>
              </a:avLst>
            </a:prstGeom>
            <a:noFill/>
            <a:ln w="25550" cap="sq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1" name="Google Shape;2141;p47"/>
            <p:cNvSpPr/>
            <p:nvPr/>
          </p:nvSpPr>
          <p:spPr>
            <a:xfrm>
              <a:off x="2245" y="2051"/>
              <a:ext cx="535" cy="2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3152"/>
                </a:buClr>
                <a:buSzPts val="2400"/>
                <a:buFont typeface="Times New Roman"/>
                <a:buNone/>
              </a:pPr>
              <a:r>
                <a:rPr lang="es-AR" sz="2400" b="1">
                  <a:solidFill>
                    <a:srgbClr val="403152"/>
                  </a:solidFill>
                  <a:latin typeface="Arial"/>
                  <a:ea typeface="Arial"/>
                  <a:cs typeface="Arial"/>
                  <a:sym typeface="Arial"/>
                </a:rPr>
                <a:t>dato</a:t>
              </a:r>
              <a:endParaRPr/>
            </a:p>
          </p:txBody>
        </p:sp>
        <p:sp>
          <p:nvSpPr>
            <p:cNvPr id="2142" name="Google Shape;2142;p47"/>
            <p:cNvSpPr/>
            <p:nvPr/>
          </p:nvSpPr>
          <p:spPr>
            <a:xfrm>
              <a:off x="3061" y="1570"/>
              <a:ext cx="906" cy="2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2000"/>
                <a:buFont typeface="Times New Roman"/>
                <a:buNone/>
              </a:pPr>
              <a:r>
                <a:rPr lang="es-AR" sz="2000" b="1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rPr>
                <a:t>miembro1</a:t>
              </a:r>
              <a:endParaRPr/>
            </a:p>
          </p:txBody>
        </p:sp>
        <p:sp>
          <p:nvSpPr>
            <p:cNvPr id="2143" name="Google Shape;2143;p47"/>
            <p:cNvSpPr/>
            <p:nvPr/>
          </p:nvSpPr>
          <p:spPr>
            <a:xfrm>
              <a:off x="3016" y="2069"/>
              <a:ext cx="906" cy="2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23595"/>
                </a:buClr>
                <a:buSzPts val="2000"/>
                <a:buFont typeface="Times New Roman"/>
                <a:buNone/>
              </a:pPr>
              <a:r>
                <a:rPr lang="es-AR" sz="2000" b="1">
                  <a:solidFill>
                    <a:srgbClr val="923595"/>
                  </a:solidFill>
                  <a:latin typeface="Arial"/>
                  <a:ea typeface="Arial"/>
                  <a:cs typeface="Arial"/>
                  <a:sym typeface="Arial"/>
                </a:rPr>
                <a:t>miembro2</a:t>
              </a:r>
              <a:endParaRPr/>
            </a:p>
          </p:txBody>
        </p:sp>
        <p:sp>
          <p:nvSpPr>
            <p:cNvPr id="2144" name="Google Shape;2144;p47"/>
            <p:cNvSpPr/>
            <p:nvPr/>
          </p:nvSpPr>
          <p:spPr>
            <a:xfrm>
              <a:off x="3061" y="2568"/>
              <a:ext cx="929" cy="2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2000"/>
                <a:buFont typeface="Times New Roman"/>
                <a:buNone/>
              </a:pPr>
              <a:r>
                <a:rPr lang="es-AR" sz="2000" b="1">
                  <a:solidFill>
                    <a:srgbClr val="00B050"/>
                  </a:solidFill>
                  <a:latin typeface="Arial"/>
                  <a:ea typeface="Arial"/>
                  <a:cs typeface="Arial"/>
                  <a:sym typeface="Arial"/>
                </a:rPr>
                <a:t>miembro3</a:t>
              </a:r>
              <a:endParaRPr/>
            </a:p>
          </p:txBody>
        </p:sp>
      </p:grpSp>
      <p:sp>
        <p:nvSpPr>
          <p:cNvPr id="2145" name="Google Shape;2145;p47"/>
          <p:cNvSpPr/>
          <p:nvPr/>
        </p:nvSpPr>
        <p:spPr>
          <a:xfrm>
            <a:off x="1774826" y="4149726"/>
            <a:ext cx="4492625" cy="1630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Tamaño de la estructura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s-AR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 = sizeof( </a:t>
            </a:r>
            <a:r>
              <a:rPr lang="es-AR" sz="2400" b="1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struct nombre </a:t>
            </a:r>
            <a:r>
              <a:rPr lang="es-AR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s-AR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Ó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s-AR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 = sizeof( </a:t>
            </a:r>
            <a:r>
              <a:rPr lang="es-AR" sz="2000" b="1">
                <a:solidFill>
                  <a:srgbClr val="403152"/>
                </a:solidFill>
                <a:latin typeface="Arial"/>
                <a:ea typeface="Arial"/>
                <a:cs typeface="Arial"/>
                <a:sym typeface="Arial"/>
              </a:rPr>
              <a:t>dato</a:t>
            </a:r>
            <a:r>
              <a:rPr lang="es-AR" sz="20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AR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2146" name="Google Shape;2146;p47"/>
          <p:cNvSpPr/>
          <p:nvPr/>
        </p:nvSpPr>
        <p:spPr>
          <a:xfrm>
            <a:off x="1508126" y="354668"/>
            <a:ext cx="5383213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⮚"/>
            </a:pPr>
            <a:r>
              <a:rPr lang="es-AR" sz="3200" b="1" i="1">
                <a:solidFill>
                  <a:srgbClr val="005042"/>
                </a:solidFill>
                <a:latin typeface="Arial"/>
                <a:ea typeface="Arial"/>
                <a:cs typeface="Arial"/>
                <a:sym typeface="Arial"/>
              </a:rPr>
              <a:t>Consideraciones Previas</a:t>
            </a:r>
            <a:endParaRPr/>
          </a:p>
        </p:txBody>
      </p:sp>
      <p:sp>
        <p:nvSpPr>
          <p:cNvPr id="2147" name="Google Shape;2147;p47"/>
          <p:cNvSpPr/>
          <p:nvPr/>
        </p:nvSpPr>
        <p:spPr>
          <a:xfrm>
            <a:off x="7464152" y="511175"/>
            <a:ext cx="3203848" cy="95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Estructuras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endParaRPr sz="28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5" name="Google Shape;2155;p48"/>
          <p:cNvGrpSpPr/>
          <p:nvPr/>
        </p:nvGrpSpPr>
        <p:grpSpPr>
          <a:xfrm>
            <a:off x="1595438" y="1236663"/>
            <a:ext cx="8310562" cy="2965450"/>
            <a:chOff x="45" y="779"/>
            <a:chExt cx="5235" cy="1868"/>
          </a:xfrm>
        </p:grpSpPr>
        <p:sp>
          <p:nvSpPr>
            <p:cNvPr id="2156" name="Google Shape;2156;p48"/>
            <p:cNvSpPr/>
            <p:nvPr/>
          </p:nvSpPr>
          <p:spPr>
            <a:xfrm>
              <a:off x="3821" y="779"/>
              <a:ext cx="1459" cy="545"/>
            </a:xfrm>
            <a:prstGeom prst="wedgeEllipseCallout">
              <a:avLst>
                <a:gd name="adj1" fmla="val 72284"/>
                <a:gd name="adj2" fmla="val -77680"/>
              </a:avLst>
            </a:prstGeom>
            <a:solidFill>
              <a:srgbClr val="FFFFFF"/>
            </a:solidFill>
            <a:ln w="25550" cap="sq" cmpd="sng">
              <a:solidFill>
                <a:srgbClr val="F7964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r>
                <a:rPr lang="es-AR" sz="1800" b="1" i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Operador flecha</a:t>
              </a:r>
              <a:endParaRPr/>
            </a:p>
          </p:txBody>
        </p:sp>
        <p:grpSp>
          <p:nvGrpSpPr>
            <p:cNvPr id="2157" name="Google Shape;2157;p48"/>
            <p:cNvGrpSpPr/>
            <p:nvPr/>
          </p:nvGrpSpPr>
          <p:grpSpPr>
            <a:xfrm>
              <a:off x="45" y="1585"/>
              <a:ext cx="2295" cy="1062"/>
              <a:chOff x="45" y="1585"/>
              <a:chExt cx="2295" cy="1062"/>
            </a:xfrm>
          </p:grpSpPr>
          <p:sp>
            <p:nvSpPr>
              <p:cNvPr id="2158" name="Google Shape;2158;p48"/>
              <p:cNvSpPr/>
              <p:nvPr/>
            </p:nvSpPr>
            <p:spPr>
              <a:xfrm>
                <a:off x="477" y="1903"/>
                <a:ext cx="1178" cy="74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03152"/>
                  </a:buClr>
                  <a:buSzPts val="2400"/>
                  <a:buFont typeface="Times New Roman"/>
                  <a:buNone/>
                </a:pPr>
                <a:r>
                  <a:rPr lang="es-AR" sz="2400" b="1">
                    <a:solidFill>
                      <a:srgbClr val="403152"/>
                    </a:solidFill>
                    <a:latin typeface="Arial"/>
                    <a:ea typeface="Arial"/>
                    <a:cs typeface="Arial"/>
                    <a:sym typeface="Arial"/>
                  </a:rPr>
                  <a:t>p → </a:t>
                </a:r>
                <a:r>
                  <a:rPr lang="es-AR" sz="1800" b="1">
                    <a:solidFill>
                      <a:srgbClr val="403152"/>
                    </a:solidFill>
                    <a:latin typeface="Arial"/>
                    <a:ea typeface="Arial"/>
                    <a:cs typeface="Arial"/>
                    <a:sym typeface="Arial"/>
                  </a:rPr>
                  <a:t>miembro</a:t>
                </a:r>
                <a:r>
                  <a:rPr lang="es-AR" sz="1800" b="1">
                    <a:solidFill>
                      <a:srgbClr val="00206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03152"/>
                  </a:buClr>
                  <a:buSzPts val="2400"/>
                  <a:buFont typeface="Times New Roman"/>
                  <a:buNone/>
                </a:pPr>
                <a:r>
                  <a:rPr lang="es-AR" sz="2400" b="1">
                    <a:solidFill>
                      <a:srgbClr val="403152"/>
                    </a:solidFill>
                    <a:latin typeface="Arial"/>
                    <a:ea typeface="Arial"/>
                    <a:cs typeface="Arial"/>
                    <a:sym typeface="Arial"/>
                  </a:rPr>
                  <a:t>p → </a:t>
                </a:r>
                <a:r>
                  <a:rPr lang="es-AR" sz="1600" b="1">
                    <a:solidFill>
                      <a:srgbClr val="923595"/>
                    </a:solidFill>
                    <a:latin typeface="Arial"/>
                    <a:ea typeface="Arial"/>
                    <a:cs typeface="Arial"/>
                    <a:sym typeface="Arial"/>
                  </a:rPr>
                  <a:t>miembro2</a:t>
                </a:r>
                <a:endParaRPr/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03152"/>
                  </a:buClr>
                  <a:buSzPts val="2400"/>
                  <a:buFont typeface="Times New Roman"/>
                  <a:buNone/>
                </a:pPr>
                <a:r>
                  <a:rPr lang="es-AR" sz="2400" b="1">
                    <a:solidFill>
                      <a:srgbClr val="403152"/>
                    </a:solidFill>
                    <a:latin typeface="Arial"/>
                    <a:ea typeface="Arial"/>
                    <a:cs typeface="Arial"/>
                    <a:sym typeface="Arial"/>
                  </a:rPr>
                  <a:t>p → </a:t>
                </a:r>
                <a:r>
                  <a:rPr lang="es-AR" sz="1600" b="1">
                    <a:solidFill>
                      <a:srgbClr val="00B050"/>
                    </a:solidFill>
                    <a:latin typeface="Arial"/>
                    <a:ea typeface="Arial"/>
                    <a:cs typeface="Arial"/>
                    <a:sym typeface="Arial"/>
                  </a:rPr>
                  <a:t>miembro3</a:t>
                </a:r>
                <a:endParaRPr/>
              </a:p>
            </p:txBody>
          </p:sp>
          <p:sp>
            <p:nvSpPr>
              <p:cNvPr id="2159" name="Google Shape;2159;p48"/>
              <p:cNvSpPr/>
              <p:nvPr/>
            </p:nvSpPr>
            <p:spPr>
              <a:xfrm>
                <a:off x="45" y="1585"/>
                <a:ext cx="2295" cy="3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600"/>
                  <a:buFont typeface="Times New Roman"/>
                  <a:buNone/>
                </a:pPr>
                <a:r>
                  <a:rPr lang="es-AR" sz="26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Acceso a los campos</a:t>
                </a:r>
                <a:endParaRPr/>
              </a:p>
            </p:txBody>
          </p:sp>
        </p:grpSp>
        <p:sp>
          <p:nvSpPr>
            <p:cNvPr id="2160" name="Google Shape;2160;p48"/>
            <p:cNvSpPr/>
            <p:nvPr/>
          </p:nvSpPr>
          <p:spPr>
            <a:xfrm>
              <a:off x="2528" y="1344"/>
              <a:ext cx="446" cy="39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Times New Roman"/>
                <a:buNone/>
              </a:pPr>
              <a:r>
                <a:rPr lang="es-AR" sz="36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→</a:t>
              </a:r>
              <a:endParaRPr/>
            </a:p>
          </p:txBody>
        </p:sp>
      </p:grpSp>
      <p:sp>
        <p:nvSpPr>
          <p:cNvPr id="2161" name="Google Shape;2161;p48"/>
          <p:cNvSpPr txBox="1"/>
          <p:nvPr/>
        </p:nvSpPr>
        <p:spPr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Ing. Marcelo Trujillo</a:t>
            </a:r>
            <a:endParaRPr/>
          </a:p>
        </p:txBody>
      </p:sp>
      <p:sp>
        <p:nvSpPr>
          <p:cNvPr id="2162" name="Google Shape;2162;p48"/>
          <p:cNvSpPr txBox="1"/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fld id="{00000000-1234-1234-1234-123412341234}" type="slidenum"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39</a:t>
            </a:fld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63" name="Google Shape;2163;p48"/>
          <p:cNvGrpSpPr/>
          <p:nvPr/>
        </p:nvGrpSpPr>
        <p:grpSpPr>
          <a:xfrm>
            <a:off x="8343901" y="2205038"/>
            <a:ext cx="2016125" cy="4013200"/>
            <a:chOff x="4296" y="1389"/>
            <a:chExt cx="1270" cy="2528"/>
          </a:xfrm>
        </p:grpSpPr>
        <p:sp>
          <p:nvSpPr>
            <p:cNvPr id="2164" name="Google Shape;2164;p48"/>
            <p:cNvSpPr/>
            <p:nvPr/>
          </p:nvSpPr>
          <p:spPr>
            <a:xfrm>
              <a:off x="4296" y="1389"/>
              <a:ext cx="1270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48"/>
            <p:cNvSpPr/>
            <p:nvPr/>
          </p:nvSpPr>
          <p:spPr>
            <a:xfrm>
              <a:off x="4296" y="1570"/>
              <a:ext cx="1270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p48"/>
            <p:cNvSpPr/>
            <p:nvPr/>
          </p:nvSpPr>
          <p:spPr>
            <a:xfrm>
              <a:off x="4296" y="1752"/>
              <a:ext cx="1270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48"/>
            <p:cNvSpPr/>
            <p:nvPr/>
          </p:nvSpPr>
          <p:spPr>
            <a:xfrm>
              <a:off x="4296" y="1933"/>
              <a:ext cx="1270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48"/>
            <p:cNvSpPr/>
            <p:nvPr/>
          </p:nvSpPr>
          <p:spPr>
            <a:xfrm>
              <a:off x="4296" y="2115"/>
              <a:ext cx="1270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48"/>
            <p:cNvSpPr/>
            <p:nvPr/>
          </p:nvSpPr>
          <p:spPr>
            <a:xfrm>
              <a:off x="4296" y="2296"/>
              <a:ext cx="1270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48"/>
            <p:cNvSpPr/>
            <p:nvPr/>
          </p:nvSpPr>
          <p:spPr>
            <a:xfrm>
              <a:off x="4296" y="2477"/>
              <a:ext cx="1270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48"/>
            <p:cNvSpPr/>
            <p:nvPr/>
          </p:nvSpPr>
          <p:spPr>
            <a:xfrm>
              <a:off x="4296" y="2659"/>
              <a:ext cx="1270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48"/>
            <p:cNvSpPr/>
            <p:nvPr/>
          </p:nvSpPr>
          <p:spPr>
            <a:xfrm>
              <a:off x="4296" y="2840"/>
              <a:ext cx="1270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p48"/>
            <p:cNvSpPr/>
            <p:nvPr/>
          </p:nvSpPr>
          <p:spPr>
            <a:xfrm>
              <a:off x="4296" y="3022"/>
              <a:ext cx="1270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p48"/>
            <p:cNvSpPr/>
            <p:nvPr/>
          </p:nvSpPr>
          <p:spPr>
            <a:xfrm>
              <a:off x="4296" y="3203"/>
              <a:ext cx="1270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5" name="Google Shape;2175;p48"/>
            <p:cNvSpPr/>
            <p:nvPr/>
          </p:nvSpPr>
          <p:spPr>
            <a:xfrm>
              <a:off x="4296" y="3385"/>
              <a:ext cx="1270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6" name="Google Shape;2176;p48"/>
            <p:cNvSpPr/>
            <p:nvPr/>
          </p:nvSpPr>
          <p:spPr>
            <a:xfrm>
              <a:off x="4296" y="3566"/>
              <a:ext cx="1270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48"/>
            <p:cNvSpPr/>
            <p:nvPr/>
          </p:nvSpPr>
          <p:spPr>
            <a:xfrm>
              <a:off x="4296" y="3748"/>
              <a:ext cx="1270" cy="169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78" name="Google Shape;2178;p48"/>
          <p:cNvSpPr/>
          <p:nvPr/>
        </p:nvSpPr>
        <p:spPr>
          <a:xfrm>
            <a:off x="2319338" y="1557339"/>
            <a:ext cx="5046662" cy="522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s-AR" sz="2800" b="1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struct nombre </a:t>
            </a:r>
            <a:r>
              <a:rPr lang="es-AR" sz="2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dato</a:t>
            </a:r>
            <a:r>
              <a:rPr lang="es-AR" sz="2800" b="1">
                <a:solidFill>
                  <a:srgbClr val="403152"/>
                </a:solidFill>
                <a:latin typeface="Arial"/>
                <a:ea typeface="Arial"/>
                <a:cs typeface="Arial"/>
                <a:sym typeface="Arial"/>
              </a:rPr>
              <a:t>, *p;</a:t>
            </a:r>
            <a:endParaRPr/>
          </a:p>
        </p:txBody>
      </p:sp>
      <p:grpSp>
        <p:nvGrpSpPr>
          <p:cNvPr id="2179" name="Google Shape;2179;p48"/>
          <p:cNvGrpSpPr/>
          <p:nvPr/>
        </p:nvGrpSpPr>
        <p:grpSpPr>
          <a:xfrm>
            <a:off x="5124451" y="2133600"/>
            <a:ext cx="5237162" cy="2571750"/>
            <a:chOff x="2268" y="1344"/>
            <a:chExt cx="3299" cy="1620"/>
          </a:xfrm>
        </p:grpSpPr>
        <p:sp>
          <p:nvSpPr>
            <p:cNvPr id="2180" name="Google Shape;2180;p48"/>
            <p:cNvSpPr/>
            <p:nvPr/>
          </p:nvSpPr>
          <p:spPr>
            <a:xfrm>
              <a:off x="4335" y="1434"/>
              <a:ext cx="1232" cy="623"/>
            </a:xfrm>
            <a:prstGeom prst="rect">
              <a:avLst/>
            </a:prstGeom>
            <a:solidFill>
              <a:srgbClr val="002060">
                <a:alpha val="49803"/>
              </a:srgbClr>
            </a:solidFill>
            <a:ln w="25550" cap="sq" cmpd="sng">
              <a:solidFill>
                <a:srgbClr val="3A5F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48"/>
            <p:cNvSpPr/>
            <p:nvPr/>
          </p:nvSpPr>
          <p:spPr>
            <a:xfrm>
              <a:off x="4335" y="2160"/>
              <a:ext cx="1232" cy="78"/>
            </a:xfrm>
            <a:prstGeom prst="rect">
              <a:avLst/>
            </a:prstGeom>
            <a:solidFill>
              <a:srgbClr val="923595"/>
            </a:solidFill>
            <a:ln w="25550" cap="sq" cmpd="sng">
              <a:solidFill>
                <a:srgbClr val="3A5F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p48"/>
            <p:cNvSpPr/>
            <p:nvPr/>
          </p:nvSpPr>
          <p:spPr>
            <a:xfrm>
              <a:off x="4335" y="2341"/>
              <a:ext cx="1232" cy="623"/>
            </a:xfrm>
            <a:prstGeom prst="rect">
              <a:avLst/>
            </a:prstGeom>
            <a:solidFill>
              <a:srgbClr val="00B050">
                <a:alpha val="49803"/>
              </a:srgbClr>
            </a:solidFill>
            <a:ln w="25550" cap="sq" cmpd="sng">
              <a:solidFill>
                <a:srgbClr val="3A5F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48"/>
            <p:cNvSpPr/>
            <p:nvPr/>
          </p:nvSpPr>
          <p:spPr>
            <a:xfrm>
              <a:off x="2916" y="1389"/>
              <a:ext cx="375" cy="1575"/>
            </a:xfrm>
            <a:prstGeom prst="rightBrace">
              <a:avLst>
                <a:gd name="adj1" fmla="val 0"/>
                <a:gd name="adj2" fmla="val 0"/>
              </a:avLst>
            </a:prstGeom>
            <a:noFill/>
            <a:ln w="25550" cap="sq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48"/>
            <p:cNvSpPr/>
            <p:nvPr/>
          </p:nvSpPr>
          <p:spPr>
            <a:xfrm>
              <a:off x="2268" y="1344"/>
              <a:ext cx="267" cy="2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03152"/>
                </a:buClr>
                <a:buSzPts val="2400"/>
                <a:buFont typeface="Times New Roman"/>
                <a:buNone/>
              </a:pPr>
              <a:r>
                <a:rPr lang="es-AR" sz="2400" b="1">
                  <a:solidFill>
                    <a:srgbClr val="403152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endParaRPr/>
            </a:p>
          </p:txBody>
        </p:sp>
        <p:sp>
          <p:nvSpPr>
            <p:cNvPr id="2185" name="Google Shape;2185;p48"/>
            <p:cNvSpPr/>
            <p:nvPr/>
          </p:nvSpPr>
          <p:spPr>
            <a:xfrm>
              <a:off x="3415" y="1570"/>
              <a:ext cx="743" cy="2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1600"/>
                <a:buFont typeface="Times New Roman"/>
                <a:buNone/>
              </a:pPr>
              <a:r>
                <a:rPr lang="es-AR" sz="1600" b="1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rPr>
                <a:t>miembro1</a:t>
              </a:r>
              <a:endParaRPr/>
            </a:p>
          </p:txBody>
        </p:sp>
        <p:sp>
          <p:nvSpPr>
            <p:cNvPr id="2186" name="Google Shape;2186;p48"/>
            <p:cNvSpPr/>
            <p:nvPr/>
          </p:nvSpPr>
          <p:spPr>
            <a:xfrm>
              <a:off x="3415" y="2069"/>
              <a:ext cx="743" cy="2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923595"/>
                </a:buClr>
                <a:buSzPts val="1600"/>
                <a:buFont typeface="Times New Roman"/>
                <a:buNone/>
              </a:pPr>
              <a:r>
                <a:rPr lang="es-AR" sz="1600" b="1">
                  <a:solidFill>
                    <a:srgbClr val="923595"/>
                  </a:solidFill>
                  <a:latin typeface="Arial"/>
                  <a:ea typeface="Arial"/>
                  <a:cs typeface="Arial"/>
                  <a:sym typeface="Arial"/>
                </a:rPr>
                <a:t>miembro2</a:t>
              </a:r>
              <a:endParaRPr/>
            </a:p>
          </p:txBody>
        </p:sp>
        <p:sp>
          <p:nvSpPr>
            <p:cNvPr id="2187" name="Google Shape;2187;p48"/>
            <p:cNvSpPr/>
            <p:nvPr/>
          </p:nvSpPr>
          <p:spPr>
            <a:xfrm>
              <a:off x="3415" y="2568"/>
              <a:ext cx="743" cy="27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B050"/>
                </a:buClr>
                <a:buSzPts val="1600"/>
                <a:buFont typeface="Times New Roman"/>
                <a:buNone/>
              </a:pPr>
              <a:r>
                <a:rPr lang="es-AR" sz="1600" b="1">
                  <a:solidFill>
                    <a:srgbClr val="00B050"/>
                  </a:solidFill>
                  <a:latin typeface="Arial"/>
                  <a:ea typeface="Arial"/>
                  <a:cs typeface="Arial"/>
                  <a:sym typeface="Arial"/>
                </a:rPr>
                <a:t>miembro3</a:t>
              </a:r>
              <a:endParaRPr/>
            </a:p>
          </p:txBody>
        </p:sp>
      </p:grpSp>
      <p:sp>
        <p:nvSpPr>
          <p:cNvPr id="2188" name="Google Shape;2188;p48"/>
          <p:cNvSpPr/>
          <p:nvPr/>
        </p:nvSpPr>
        <p:spPr>
          <a:xfrm>
            <a:off x="1830388" y="4389438"/>
            <a:ext cx="4278312" cy="16303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Tamaño de la estructura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s-AR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 = sizeof( </a:t>
            </a:r>
            <a:r>
              <a:rPr lang="es-AR" sz="2400" b="1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struct nombre </a:t>
            </a:r>
            <a:r>
              <a:rPr lang="es-AR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s-AR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Ó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s-AR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 = sizeof( </a:t>
            </a:r>
            <a:r>
              <a:rPr lang="es-AR" sz="2000" b="1">
                <a:solidFill>
                  <a:srgbClr val="403152"/>
                </a:solidFill>
                <a:latin typeface="Arial"/>
                <a:ea typeface="Arial"/>
                <a:cs typeface="Arial"/>
                <a:sym typeface="Arial"/>
              </a:rPr>
              <a:t>*p </a:t>
            </a:r>
            <a:r>
              <a:rPr lang="es-AR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2189" name="Google Shape;2189;p48"/>
          <p:cNvSpPr/>
          <p:nvPr/>
        </p:nvSpPr>
        <p:spPr>
          <a:xfrm>
            <a:off x="2400301" y="2060575"/>
            <a:ext cx="1979613" cy="522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 = &amp;dato;</a:t>
            </a:r>
            <a:endParaRPr/>
          </a:p>
        </p:txBody>
      </p:sp>
      <p:sp>
        <p:nvSpPr>
          <p:cNvPr id="2190" name="Google Shape;2190;p48"/>
          <p:cNvSpPr/>
          <p:nvPr/>
        </p:nvSpPr>
        <p:spPr>
          <a:xfrm>
            <a:off x="1365251" y="306899"/>
            <a:ext cx="5383213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⮚"/>
            </a:pPr>
            <a:r>
              <a:rPr lang="es-AR" sz="3200" b="1" i="1">
                <a:solidFill>
                  <a:srgbClr val="005042"/>
                </a:solidFill>
                <a:latin typeface="Arial"/>
                <a:ea typeface="Arial"/>
                <a:cs typeface="Arial"/>
                <a:sym typeface="Arial"/>
              </a:rPr>
              <a:t>Consideraciones Previas</a:t>
            </a:r>
            <a:endParaRPr/>
          </a:p>
        </p:txBody>
      </p:sp>
      <p:sp>
        <p:nvSpPr>
          <p:cNvPr id="2191" name="Google Shape;2191;p48"/>
          <p:cNvSpPr/>
          <p:nvPr/>
        </p:nvSpPr>
        <p:spPr>
          <a:xfrm>
            <a:off x="7589838" y="511969"/>
            <a:ext cx="4679950" cy="95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Estructuras - puntero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endParaRPr sz="28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7"/>
          <p:cNvSpPr txBox="1"/>
          <p:nvPr/>
        </p:nvSpPr>
        <p:spPr>
          <a:xfrm>
            <a:off x="2209800" y="6283325"/>
            <a:ext cx="18478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</a:pPr>
            <a:r>
              <a:rPr lang="es-AR"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rPr>
              <a:t>Info2 - UTN-FRBA</a:t>
            </a:r>
            <a:endParaRPr/>
          </a:p>
        </p:txBody>
      </p:sp>
      <p:sp>
        <p:nvSpPr>
          <p:cNvPr id="446" name="Google Shape;446;p7"/>
          <p:cNvSpPr txBox="1"/>
          <p:nvPr/>
        </p:nvSpPr>
        <p:spPr>
          <a:xfrm>
            <a:off x="4648200" y="6283325"/>
            <a:ext cx="28384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</a:pPr>
            <a:r>
              <a:rPr lang="es-AR"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rPr>
              <a:t>@2011 - Ing. M. Trujillo</a:t>
            </a:r>
            <a:endParaRPr/>
          </a:p>
        </p:txBody>
      </p:sp>
      <p:sp>
        <p:nvSpPr>
          <p:cNvPr id="447" name="Google Shape;447;p7"/>
          <p:cNvSpPr txBox="1"/>
          <p:nvPr/>
        </p:nvSpPr>
        <p:spPr>
          <a:xfrm>
            <a:off x="8077200" y="6283325"/>
            <a:ext cx="18478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sz="1400">
              <a:solidFill>
                <a:srgbClr val="99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7"/>
          <p:cNvSpPr/>
          <p:nvPr/>
        </p:nvSpPr>
        <p:spPr>
          <a:xfrm>
            <a:off x="2065339" y="1123951"/>
            <a:ext cx="2663825" cy="3097213"/>
          </a:xfrm>
          <a:prstGeom prst="rect">
            <a:avLst/>
          </a:prstGeom>
          <a:solidFill>
            <a:srgbClr val="BBE0E3"/>
          </a:solidFill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Microprocesador</a:t>
            </a:r>
            <a:endParaRPr/>
          </a:p>
        </p:txBody>
      </p:sp>
      <p:sp>
        <p:nvSpPr>
          <p:cNvPr id="449" name="Google Shape;449;p7"/>
          <p:cNvSpPr/>
          <p:nvPr/>
        </p:nvSpPr>
        <p:spPr>
          <a:xfrm>
            <a:off x="7032625" y="1123950"/>
            <a:ext cx="2592388" cy="5113338"/>
          </a:xfrm>
          <a:prstGeom prst="rect">
            <a:avLst/>
          </a:prstGeom>
          <a:solidFill>
            <a:srgbClr val="BBE0E3"/>
          </a:solidFill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Memoria</a:t>
            </a:r>
            <a:endParaRPr/>
          </a:p>
        </p:txBody>
      </p:sp>
      <p:sp>
        <p:nvSpPr>
          <p:cNvPr id="450" name="Google Shape;450;p7"/>
          <p:cNvSpPr/>
          <p:nvPr/>
        </p:nvSpPr>
        <p:spPr>
          <a:xfrm>
            <a:off x="2065339" y="4724400"/>
            <a:ext cx="3889375" cy="1441450"/>
          </a:xfrm>
          <a:prstGeom prst="rect">
            <a:avLst/>
          </a:prstGeom>
          <a:solidFill>
            <a:srgbClr val="BBE0E3"/>
          </a:solidFill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Unidad de Entradas Salidas</a:t>
            </a:r>
            <a:endParaRPr/>
          </a:p>
        </p:txBody>
      </p:sp>
      <p:cxnSp>
        <p:nvCxnSpPr>
          <p:cNvPr id="451" name="Google Shape;451;p7"/>
          <p:cNvCxnSpPr/>
          <p:nvPr/>
        </p:nvCxnSpPr>
        <p:spPr>
          <a:xfrm>
            <a:off x="7032625" y="3644900"/>
            <a:ext cx="2592388" cy="1588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452" name="Google Shape;452;p7"/>
          <p:cNvSpPr txBox="1"/>
          <p:nvPr/>
        </p:nvSpPr>
        <p:spPr>
          <a:xfrm>
            <a:off x="7897813" y="2276475"/>
            <a:ext cx="86360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ROM</a:t>
            </a:r>
            <a:endParaRPr/>
          </a:p>
        </p:txBody>
      </p:sp>
      <p:sp>
        <p:nvSpPr>
          <p:cNvPr id="453" name="Google Shape;453;p7"/>
          <p:cNvSpPr txBox="1"/>
          <p:nvPr/>
        </p:nvSpPr>
        <p:spPr>
          <a:xfrm>
            <a:off x="7897813" y="4365625"/>
            <a:ext cx="86360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RAM</a:t>
            </a:r>
            <a:endParaRPr/>
          </a:p>
        </p:txBody>
      </p:sp>
      <p:cxnSp>
        <p:nvCxnSpPr>
          <p:cNvPr id="454" name="Google Shape;454;p7"/>
          <p:cNvCxnSpPr/>
          <p:nvPr/>
        </p:nvCxnSpPr>
        <p:spPr>
          <a:xfrm>
            <a:off x="4727575" y="1700214"/>
            <a:ext cx="2305050" cy="1587"/>
          </a:xfrm>
          <a:prstGeom prst="straightConnector1">
            <a:avLst/>
          </a:prstGeom>
          <a:noFill/>
          <a:ln w="28425" cap="sq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55" name="Google Shape;455;p7"/>
          <p:cNvCxnSpPr/>
          <p:nvPr/>
        </p:nvCxnSpPr>
        <p:spPr>
          <a:xfrm>
            <a:off x="4727575" y="2349500"/>
            <a:ext cx="2305050" cy="1588"/>
          </a:xfrm>
          <a:prstGeom prst="straightConnector1">
            <a:avLst/>
          </a:prstGeom>
          <a:noFill/>
          <a:ln w="28425" cap="sq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grpSp>
        <p:nvGrpSpPr>
          <p:cNvPr id="456" name="Google Shape;456;p7"/>
          <p:cNvGrpSpPr/>
          <p:nvPr/>
        </p:nvGrpSpPr>
        <p:grpSpPr>
          <a:xfrm>
            <a:off x="4872039" y="1268412"/>
            <a:ext cx="288925" cy="1019174"/>
            <a:chOff x="2109" y="799"/>
            <a:chExt cx="182" cy="642"/>
          </a:xfrm>
        </p:grpSpPr>
        <p:sp>
          <p:nvSpPr>
            <p:cNvPr id="457" name="Google Shape;457;p7"/>
            <p:cNvSpPr txBox="1"/>
            <p:nvPr/>
          </p:nvSpPr>
          <p:spPr>
            <a:xfrm>
              <a:off x="2109" y="799"/>
              <a:ext cx="182" cy="2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  <p:sp>
          <p:nvSpPr>
            <p:cNvPr id="458" name="Google Shape;458;p7"/>
            <p:cNvSpPr txBox="1"/>
            <p:nvPr/>
          </p:nvSpPr>
          <p:spPr>
            <a:xfrm>
              <a:off x="2109" y="1207"/>
              <a:ext cx="182" cy="2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</p:grpSp>
      <p:grpSp>
        <p:nvGrpSpPr>
          <p:cNvPr id="459" name="Google Shape;459;p7"/>
          <p:cNvGrpSpPr/>
          <p:nvPr/>
        </p:nvGrpSpPr>
        <p:grpSpPr>
          <a:xfrm>
            <a:off x="4873626" y="1268412"/>
            <a:ext cx="288925" cy="1019174"/>
            <a:chOff x="2110" y="799"/>
            <a:chExt cx="182" cy="642"/>
          </a:xfrm>
        </p:grpSpPr>
        <p:sp>
          <p:nvSpPr>
            <p:cNvPr id="460" name="Google Shape;460;p7"/>
            <p:cNvSpPr txBox="1"/>
            <p:nvPr/>
          </p:nvSpPr>
          <p:spPr>
            <a:xfrm>
              <a:off x="2110" y="799"/>
              <a:ext cx="182" cy="2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  <p:sp>
          <p:nvSpPr>
            <p:cNvPr id="461" name="Google Shape;461;p7"/>
            <p:cNvSpPr txBox="1"/>
            <p:nvPr/>
          </p:nvSpPr>
          <p:spPr>
            <a:xfrm>
              <a:off x="2110" y="1207"/>
              <a:ext cx="182" cy="2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grpSp>
        <p:nvGrpSpPr>
          <p:cNvPr id="462" name="Google Shape;462;p7"/>
          <p:cNvGrpSpPr/>
          <p:nvPr/>
        </p:nvGrpSpPr>
        <p:grpSpPr>
          <a:xfrm>
            <a:off x="4872039" y="1268412"/>
            <a:ext cx="288925" cy="1019174"/>
            <a:chOff x="2109" y="799"/>
            <a:chExt cx="182" cy="642"/>
          </a:xfrm>
        </p:grpSpPr>
        <p:sp>
          <p:nvSpPr>
            <p:cNvPr id="463" name="Google Shape;463;p7"/>
            <p:cNvSpPr txBox="1"/>
            <p:nvPr/>
          </p:nvSpPr>
          <p:spPr>
            <a:xfrm>
              <a:off x="2109" y="799"/>
              <a:ext cx="182" cy="2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464" name="Google Shape;464;p7"/>
            <p:cNvSpPr txBox="1"/>
            <p:nvPr/>
          </p:nvSpPr>
          <p:spPr>
            <a:xfrm>
              <a:off x="2109" y="1207"/>
              <a:ext cx="182" cy="2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</p:grpSp>
      <p:grpSp>
        <p:nvGrpSpPr>
          <p:cNvPr id="465" name="Google Shape;465;p7"/>
          <p:cNvGrpSpPr/>
          <p:nvPr/>
        </p:nvGrpSpPr>
        <p:grpSpPr>
          <a:xfrm>
            <a:off x="4872039" y="1268412"/>
            <a:ext cx="288925" cy="1019174"/>
            <a:chOff x="2109" y="799"/>
            <a:chExt cx="182" cy="642"/>
          </a:xfrm>
        </p:grpSpPr>
        <p:sp>
          <p:nvSpPr>
            <p:cNvPr id="466" name="Google Shape;466;p7"/>
            <p:cNvSpPr txBox="1"/>
            <p:nvPr/>
          </p:nvSpPr>
          <p:spPr>
            <a:xfrm>
              <a:off x="2109" y="799"/>
              <a:ext cx="182" cy="2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467" name="Google Shape;467;p7"/>
            <p:cNvSpPr txBox="1"/>
            <p:nvPr/>
          </p:nvSpPr>
          <p:spPr>
            <a:xfrm>
              <a:off x="2109" y="1207"/>
              <a:ext cx="182" cy="2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sp>
        <p:nvSpPr>
          <p:cNvPr id="468" name="Google Shape;468;p7"/>
          <p:cNvSpPr/>
          <p:nvPr/>
        </p:nvSpPr>
        <p:spPr>
          <a:xfrm>
            <a:off x="5016500" y="2708276"/>
            <a:ext cx="1728788" cy="1800225"/>
          </a:xfrm>
          <a:prstGeom prst="irregularSeal1">
            <a:avLst/>
          </a:prstGeom>
          <a:solidFill>
            <a:srgbClr val="00FF00"/>
          </a:solidFill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Palabras</a:t>
            </a:r>
            <a:endParaRPr/>
          </a:p>
        </p:txBody>
      </p:sp>
      <p:sp>
        <p:nvSpPr>
          <p:cNvPr id="469" name="Google Shape;469;p7"/>
          <p:cNvSpPr txBox="1"/>
          <p:nvPr/>
        </p:nvSpPr>
        <p:spPr>
          <a:xfrm>
            <a:off x="3760789" y="360364"/>
            <a:ext cx="4999037" cy="51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Dos cables para datos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9" name="Google Shape;2199;p49"/>
          <p:cNvSpPr txBox="1"/>
          <p:nvPr/>
        </p:nvSpPr>
        <p:spPr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Ing. Marcelo Trujillo</a:t>
            </a:r>
            <a:endParaRPr/>
          </a:p>
        </p:txBody>
      </p:sp>
      <p:sp>
        <p:nvSpPr>
          <p:cNvPr id="2200" name="Google Shape;2200;p49"/>
          <p:cNvSpPr txBox="1"/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fld id="{00000000-1234-1234-1234-123412341234}" type="slidenum"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40</a:t>
            </a:fld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1" name="Google Shape;2201;p49"/>
          <p:cNvSpPr/>
          <p:nvPr/>
        </p:nvSpPr>
        <p:spPr>
          <a:xfrm>
            <a:off x="1884364" y="1557339"/>
            <a:ext cx="4835525" cy="522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s-AR" sz="2800" b="1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struct nombre </a:t>
            </a:r>
            <a:r>
              <a:rPr lang="es-AR" sz="2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d[3]</a:t>
            </a:r>
            <a:r>
              <a:rPr lang="es-AR" sz="2800" b="1">
                <a:solidFill>
                  <a:srgbClr val="403152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/>
          </a:p>
        </p:txBody>
      </p:sp>
      <p:sp>
        <p:nvSpPr>
          <p:cNvPr id="2202" name="Google Shape;2202;p49"/>
          <p:cNvSpPr/>
          <p:nvPr/>
        </p:nvSpPr>
        <p:spPr>
          <a:xfrm>
            <a:off x="7889875" y="1547814"/>
            <a:ext cx="1949450" cy="142875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3" name="Google Shape;2203;p49"/>
          <p:cNvSpPr/>
          <p:nvPr/>
        </p:nvSpPr>
        <p:spPr>
          <a:xfrm>
            <a:off x="7889875" y="1700214"/>
            <a:ext cx="1949450" cy="142875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4" name="Google Shape;2204;p49"/>
          <p:cNvSpPr/>
          <p:nvPr/>
        </p:nvSpPr>
        <p:spPr>
          <a:xfrm>
            <a:off x="7889875" y="1836739"/>
            <a:ext cx="1949450" cy="142875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5" name="Google Shape;2205;p49"/>
          <p:cNvSpPr/>
          <p:nvPr/>
        </p:nvSpPr>
        <p:spPr>
          <a:xfrm>
            <a:off x="7889875" y="1989139"/>
            <a:ext cx="1949450" cy="142875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6" name="Google Shape;2206;p49"/>
          <p:cNvSpPr/>
          <p:nvPr/>
        </p:nvSpPr>
        <p:spPr>
          <a:xfrm>
            <a:off x="7889875" y="2124076"/>
            <a:ext cx="1949450" cy="142875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7" name="Google Shape;2207;p49"/>
          <p:cNvSpPr/>
          <p:nvPr/>
        </p:nvSpPr>
        <p:spPr>
          <a:xfrm>
            <a:off x="7889875" y="2276476"/>
            <a:ext cx="1949450" cy="142875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8" name="Google Shape;2208;p49"/>
          <p:cNvSpPr/>
          <p:nvPr/>
        </p:nvSpPr>
        <p:spPr>
          <a:xfrm>
            <a:off x="7889875" y="2413001"/>
            <a:ext cx="1949450" cy="142875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9" name="Google Shape;2209;p49"/>
          <p:cNvSpPr/>
          <p:nvPr/>
        </p:nvSpPr>
        <p:spPr>
          <a:xfrm>
            <a:off x="7889875" y="2565401"/>
            <a:ext cx="1949450" cy="142875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0" name="Google Shape;2210;p49"/>
          <p:cNvSpPr/>
          <p:nvPr/>
        </p:nvSpPr>
        <p:spPr>
          <a:xfrm>
            <a:off x="7889875" y="2700339"/>
            <a:ext cx="1949450" cy="142875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1" name="Google Shape;2211;p49"/>
          <p:cNvSpPr/>
          <p:nvPr/>
        </p:nvSpPr>
        <p:spPr>
          <a:xfrm>
            <a:off x="7889875" y="2852739"/>
            <a:ext cx="1949450" cy="142875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2" name="Google Shape;2212;p49"/>
          <p:cNvSpPr/>
          <p:nvPr/>
        </p:nvSpPr>
        <p:spPr>
          <a:xfrm>
            <a:off x="7889875" y="2989264"/>
            <a:ext cx="1949450" cy="142875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3" name="Google Shape;2213;p49"/>
          <p:cNvSpPr/>
          <p:nvPr/>
        </p:nvSpPr>
        <p:spPr>
          <a:xfrm>
            <a:off x="7889875" y="3141664"/>
            <a:ext cx="1949450" cy="142875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4" name="Google Shape;2214;p49"/>
          <p:cNvSpPr/>
          <p:nvPr/>
        </p:nvSpPr>
        <p:spPr>
          <a:xfrm>
            <a:off x="7889875" y="3276601"/>
            <a:ext cx="1949450" cy="142875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5" name="Google Shape;2215;p49"/>
          <p:cNvSpPr/>
          <p:nvPr/>
        </p:nvSpPr>
        <p:spPr>
          <a:xfrm>
            <a:off x="7889875" y="3429001"/>
            <a:ext cx="1949450" cy="142875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6" name="Google Shape;2216;p49"/>
          <p:cNvSpPr/>
          <p:nvPr/>
        </p:nvSpPr>
        <p:spPr>
          <a:xfrm>
            <a:off x="7889875" y="3563939"/>
            <a:ext cx="1949450" cy="142875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7" name="Google Shape;2217;p49"/>
          <p:cNvSpPr/>
          <p:nvPr/>
        </p:nvSpPr>
        <p:spPr>
          <a:xfrm>
            <a:off x="7889875" y="3716339"/>
            <a:ext cx="1949450" cy="142875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8" name="Google Shape;2218;p49"/>
          <p:cNvSpPr/>
          <p:nvPr/>
        </p:nvSpPr>
        <p:spPr>
          <a:xfrm>
            <a:off x="7889875" y="3852864"/>
            <a:ext cx="1949450" cy="142875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9" name="Google Shape;2219;p49"/>
          <p:cNvSpPr/>
          <p:nvPr/>
        </p:nvSpPr>
        <p:spPr>
          <a:xfrm>
            <a:off x="7889875" y="4005264"/>
            <a:ext cx="1949450" cy="142875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0" name="Google Shape;2220;p49"/>
          <p:cNvSpPr/>
          <p:nvPr/>
        </p:nvSpPr>
        <p:spPr>
          <a:xfrm>
            <a:off x="7889875" y="4140201"/>
            <a:ext cx="1949450" cy="142875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1" name="Google Shape;2221;p49"/>
          <p:cNvSpPr/>
          <p:nvPr/>
        </p:nvSpPr>
        <p:spPr>
          <a:xfrm>
            <a:off x="7889875" y="4292601"/>
            <a:ext cx="1949450" cy="142875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2" name="Google Shape;2222;p49"/>
          <p:cNvSpPr/>
          <p:nvPr/>
        </p:nvSpPr>
        <p:spPr>
          <a:xfrm>
            <a:off x="7889875" y="4429126"/>
            <a:ext cx="1949450" cy="142875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3" name="Google Shape;2223;p49"/>
          <p:cNvSpPr/>
          <p:nvPr/>
        </p:nvSpPr>
        <p:spPr>
          <a:xfrm>
            <a:off x="7889875" y="4581526"/>
            <a:ext cx="1949450" cy="142875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4" name="Google Shape;2224;p49"/>
          <p:cNvSpPr/>
          <p:nvPr/>
        </p:nvSpPr>
        <p:spPr>
          <a:xfrm>
            <a:off x="7889875" y="4716464"/>
            <a:ext cx="1949450" cy="142875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5" name="Google Shape;2225;p49"/>
          <p:cNvSpPr/>
          <p:nvPr/>
        </p:nvSpPr>
        <p:spPr>
          <a:xfrm>
            <a:off x="7889875" y="4868864"/>
            <a:ext cx="1949450" cy="142875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6" name="Google Shape;2226;p49"/>
          <p:cNvSpPr/>
          <p:nvPr/>
        </p:nvSpPr>
        <p:spPr>
          <a:xfrm>
            <a:off x="7889875" y="5005389"/>
            <a:ext cx="1949450" cy="142875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7" name="Google Shape;2227;p49"/>
          <p:cNvSpPr/>
          <p:nvPr/>
        </p:nvSpPr>
        <p:spPr>
          <a:xfrm>
            <a:off x="7889875" y="5157789"/>
            <a:ext cx="1949450" cy="142875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8" name="Google Shape;2228;p49"/>
          <p:cNvSpPr/>
          <p:nvPr/>
        </p:nvSpPr>
        <p:spPr>
          <a:xfrm>
            <a:off x="7889875" y="5292726"/>
            <a:ext cx="1949450" cy="142875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9" name="Google Shape;2229;p49"/>
          <p:cNvSpPr/>
          <p:nvPr/>
        </p:nvSpPr>
        <p:spPr>
          <a:xfrm>
            <a:off x="7889875" y="5445126"/>
            <a:ext cx="1949450" cy="142875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0" name="Google Shape;2230;p49"/>
          <p:cNvSpPr/>
          <p:nvPr/>
        </p:nvSpPr>
        <p:spPr>
          <a:xfrm>
            <a:off x="7889875" y="5580064"/>
            <a:ext cx="1949450" cy="142875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1" name="Google Shape;2231;p49"/>
          <p:cNvSpPr/>
          <p:nvPr/>
        </p:nvSpPr>
        <p:spPr>
          <a:xfrm>
            <a:off x="7889875" y="5734051"/>
            <a:ext cx="1949450" cy="142875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2" name="Google Shape;2232;p49"/>
          <p:cNvSpPr/>
          <p:nvPr/>
        </p:nvSpPr>
        <p:spPr>
          <a:xfrm>
            <a:off x="7889875" y="5868989"/>
            <a:ext cx="1949450" cy="142875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3" name="Google Shape;2233;p49"/>
          <p:cNvSpPr/>
          <p:nvPr/>
        </p:nvSpPr>
        <p:spPr>
          <a:xfrm>
            <a:off x="7889875" y="6021389"/>
            <a:ext cx="1949450" cy="142875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34" name="Google Shape;2234;p49"/>
          <p:cNvGrpSpPr/>
          <p:nvPr/>
        </p:nvGrpSpPr>
        <p:grpSpPr>
          <a:xfrm>
            <a:off x="3360739" y="1557338"/>
            <a:ext cx="6461125" cy="2673350"/>
            <a:chOff x="1157" y="981"/>
            <a:chExt cx="4070" cy="1684"/>
          </a:xfrm>
        </p:grpSpPr>
        <p:sp>
          <p:nvSpPr>
            <p:cNvPr id="2235" name="Google Shape;2235;p49"/>
            <p:cNvSpPr/>
            <p:nvPr/>
          </p:nvSpPr>
          <p:spPr>
            <a:xfrm>
              <a:off x="1157" y="1979"/>
              <a:ext cx="1091" cy="6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600"/>
                <a:buFont typeface="Times New Roman"/>
                <a:buNone/>
              </a:pPr>
              <a:r>
                <a:rPr lang="es-AR" sz="66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d[0]</a:t>
              </a:r>
              <a:endParaRPr/>
            </a:p>
          </p:txBody>
        </p:sp>
        <p:sp>
          <p:nvSpPr>
            <p:cNvPr id="2236" name="Google Shape;2236;p49"/>
            <p:cNvSpPr/>
            <p:nvPr/>
          </p:nvSpPr>
          <p:spPr>
            <a:xfrm>
              <a:off x="4011" y="981"/>
              <a:ext cx="1216" cy="804"/>
            </a:xfrm>
            <a:prstGeom prst="rect">
              <a:avLst/>
            </a:prstGeom>
            <a:solidFill>
              <a:srgbClr val="4F81BD">
                <a:alpha val="24705"/>
              </a:srgbClr>
            </a:solidFill>
            <a:ln w="25550" cap="sq" cmpd="sng">
              <a:solidFill>
                <a:srgbClr val="3A5F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37" name="Google Shape;2237;p49"/>
          <p:cNvGrpSpPr/>
          <p:nvPr/>
        </p:nvGrpSpPr>
        <p:grpSpPr>
          <a:xfrm>
            <a:off x="3360739" y="2852738"/>
            <a:ext cx="6461125" cy="1377950"/>
            <a:chOff x="1157" y="1797"/>
            <a:chExt cx="4070" cy="868"/>
          </a:xfrm>
        </p:grpSpPr>
        <p:sp>
          <p:nvSpPr>
            <p:cNvPr id="2238" name="Google Shape;2238;p49"/>
            <p:cNvSpPr/>
            <p:nvPr/>
          </p:nvSpPr>
          <p:spPr>
            <a:xfrm>
              <a:off x="1157" y="1979"/>
              <a:ext cx="1091" cy="6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600"/>
                <a:buFont typeface="Times New Roman"/>
                <a:buNone/>
              </a:pPr>
              <a:r>
                <a:rPr lang="es-AR" sz="66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d[1]</a:t>
              </a:r>
              <a:endParaRPr/>
            </a:p>
          </p:txBody>
        </p:sp>
        <p:sp>
          <p:nvSpPr>
            <p:cNvPr id="2239" name="Google Shape;2239;p49"/>
            <p:cNvSpPr/>
            <p:nvPr/>
          </p:nvSpPr>
          <p:spPr>
            <a:xfrm>
              <a:off x="4011" y="1797"/>
              <a:ext cx="1216" cy="804"/>
            </a:xfrm>
            <a:prstGeom prst="rect">
              <a:avLst/>
            </a:prstGeom>
            <a:solidFill>
              <a:srgbClr val="4F81BD">
                <a:alpha val="24705"/>
              </a:srgbClr>
            </a:solidFill>
            <a:ln w="25550" cap="sq" cmpd="sng">
              <a:solidFill>
                <a:srgbClr val="3A5F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40" name="Google Shape;2240;p49"/>
          <p:cNvGrpSpPr/>
          <p:nvPr/>
        </p:nvGrpSpPr>
        <p:grpSpPr>
          <a:xfrm>
            <a:off x="3365501" y="3141663"/>
            <a:ext cx="6461125" cy="2284412"/>
            <a:chOff x="1160" y="1979"/>
            <a:chExt cx="4070" cy="1439"/>
          </a:xfrm>
        </p:grpSpPr>
        <p:sp>
          <p:nvSpPr>
            <p:cNvPr id="2241" name="Google Shape;2241;p49"/>
            <p:cNvSpPr/>
            <p:nvPr/>
          </p:nvSpPr>
          <p:spPr>
            <a:xfrm>
              <a:off x="1160" y="1979"/>
              <a:ext cx="1091" cy="6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600"/>
                <a:buFont typeface="Times New Roman"/>
                <a:buNone/>
              </a:pPr>
              <a:r>
                <a:rPr lang="es-AR" sz="66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d[2]</a:t>
              </a:r>
              <a:endParaRPr/>
            </a:p>
          </p:txBody>
        </p:sp>
        <p:sp>
          <p:nvSpPr>
            <p:cNvPr id="2242" name="Google Shape;2242;p49"/>
            <p:cNvSpPr/>
            <p:nvPr/>
          </p:nvSpPr>
          <p:spPr>
            <a:xfrm>
              <a:off x="4014" y="2614"/>
              <a:ext cx="1216" cy="804"/>
            </a:xfrm>
            <a:prstGeom prst="rect">
              <a:avLst/>
            </a:prstGeom>
            <a:solidFill>
              <a:srgbClr val="4F81BD">
                <a:alpha val="24705"/>
              </a:srgbClr>
            </a:solidFill>
            <a:ln w="25550" cap="sq" cmpd="sng">
              <a:solidFill>
                <a:srgbClr val="3A5F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243" name="Google Shape;2243;p49"/>
          <p:cNvCxnSpPr/>
          <p:nvPr/>
        </p:nvCxnSpPr>
        <p:spPr>
          <a:xfrm>
            <a:off x="5862638" y="1647826"/>
            <a:ext cx="938100" cy="3300"/>
          </a:xfrm>
          <a:prstGeom prst="bentConnector3">
            <a:avLst>
              <a:gd name="adj1" fmla="val 49872"/>
            </a:avLst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44" name="Google Shape;2244;p49"/>
          <p:cNvSpPr/>
          <p:nvPr/>
        </p:nvSpPr>
        <p:spPr>
          <a:xfrm>
            <a:off x="6953250" y="1196975"/>
            <a:ext cx="623888" cy="522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/>
          </a:p>
        </p:txBody>
      </p:sp>
      <p:sp>
        <p:nvSpPr>
          <p:cNvPr id="2245" name="Google Shape;2245;p49"/>
          <p:cNvSpPr/>
          <p:nvPr/>
        </p:nvSpPr>
        <p:spPr>
          <a:xfrm>
            <a:off x="3611564" y="4559300"/>
            <a:ext cx="2447925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>
                <a:solidFill>
                  <a:srgbClr val="403152"/>
                </a:solidFill>
                <a:latin typeface="Arial"/>
                <a:ea typeface="Arial"/>
                <a:cs typeface="Arial"/>
                <a:sym typeface="Arial"/>
              </a:rPr>
              <a:t>d[0]</a:t>
            </a:r>
            <a:r>
              <a:rPr lang="es-AR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s-AR" sz="24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miembro1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>
                <a:solidFill>
                  <a:srgbClr val="403152"/>
                </a:solidFill>
                <a:latin typeface="Arial"/>
                <a:ea typeface="Arial"/>
                <a:cs typeface="Arial"/>
                <a:sym typeface="Arial"/>
              </a:rPr>
              <a:t>d[0]</a:t>
            </a:r>
            <a:r>
              <a:rPr lang="es-AR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s-AR" sz="2400" b="1">
                <a:solidFill>
                  <a:srgbClr val="923595"/>
                </a:solidFill>
                <a:latin typeface="Arial"/>
                <a:ea typeface="Arial"/>
                <a:cs typeface="Arial"/>
                <a:sym typeface="Arial"/>
              </a:rPr>
              <a:t>miembro2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>
                <a:solidFill>
                  <a:srgbClr val="403152"/>
                </a:solidFill>
                <a:latin typeface="Arial"/>
                <a:ea typeface="Arial"/>
                <a:cs typeface="Arial"/>
                <a:sym typeface="Arial"/>
              </a:rPr>
              <a:t>d[0]</a:t>
            </a:r>
            <a:r>
              <a:rPr lang="es-AR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s-AR" sz="2400" b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miembro3</a:t>
            </a:r>
            <a:endParaRPr/>
          </a:p>
        </p:txBody>
      </p:sp>
      <p:sp>
        <p:nvSpPr>
          <p:cNvPr id="2246" name="Google Shape;2246;p49"/>
          <p:cNvSpPr/>
          <p:nvPr/>
        </p:nvSpPr>
        <p:spPr>
          <a:xfrm>
            <a:off x="3619500" y="4572000"/>
            <a:ext cx="2368550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152"/>
              </a:buClr>
              <a:buSzPts val="2400"/>
              <a:buFont typeface="Times New Roman"/>
              <a:buNone/>
            </a:pPr>
            <a:r>
              <a:rPr lang="es-AR" sz="2400" b="1">
                <a:solidFill>
                  <a:srgbClr val="403152"/>
                </a:solidFill>
                <a:latin typeface="Arial"/>
                <a:ea typeface="Arial"/>
                <a:cs typeface="Arial"/>
                <a:sym typeface="Arial"/>
              </a:rPr>
              <a:t>d[1]</a:t>
            </a:r>
            <a:r>
              <a:rPr lang="es-AR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s-AR" sz="24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miembro1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152"/>
              </a:buClr>
              <a:buSzPts val="2400"/>
              <a:buFont typeface="Times New Roman"/>
              <a:buNone/>
            </a:pPr>
            <a:r>
              <a:rPr lang="es-AR" sz="2400" b="1">
                <a:solidFill>
                  <a:srgbClr val="403152"/>
                </a:solidFill>
                <a:latin typeface="Arial"/>
                <a:ea typeface="Arial"/>
                <a:cs typeface="Arial"/>
                <a:sym typeface="Arial"/>
              </a:rPr>
              <a:t>d[1]</a:t>
            </a:r>
            <a:r>
              <a:rPr lang="es-AR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s-AR" sz="2400" b="1">
                <a:solidFill>
                  <a:srgbClr val="923595"/>
                </a:solidFill>
                <a:latin typeface="Arial"/>
                <a:ea typeface="Arial"/>
                <a:cs typeface="Arial"/>
                <a:sym typeface="Arial"/>
              </a:rPr>
              <a:t>miembro2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152"/>
              </a:buClr>
              <a:buSzPts val="2400"/>
              <a:buFont typeface="Times New Roman"/>
              <a:buNone/>
            </a:pPr>
            <a:r>
              <a:rPr lang="es-AR" sz="2400" b="1">
                <a:solidFill>
                  <a:srgbClr val="403152"/>
                </a:solidFill>
                <a:latin typeface="Arial"/>
                <a:ea typeface="Arial"/>
                <a:cs typeface="Arial"/>
                <a:sym typeface="Arial"/>
              </a:rPr>
              <a:t>d[1]</a:t>
            </a:r>
            <a:r>
              <a:rPr lang="es-AR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s-AR" sz="2400" b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miembro3</a:t>
            </a:r>
            <a:endParaRPr/>
          </a:p>
        </p:txBody>
      </p:sp>
      <p:sp>
        <p:nvSpPr>
          <p:cNvPr id="2247" name="Google Shape;2247;p49"/>
          <p:cNvSpPr/>
          <p:nvPr/>
        </p:nvSpPr>
        <p:spPr>
          <a:xfrm>
            <a:off x="3611564" y="4559300"/>
            <a:ext cx="2376487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>
                <a:solidFill>
                  <a:srgbClr val="403152"/>
                </a:solidFill>
                <a:latin typeface="Arial"/>
                <a:ea typeface="Arial"/>
                <a:cs typeface="Arial"/>
                <a:sym typeface="Arial"/>
              </a:rPr>
              <a:t>d[2]</a:t>
            </a:r>
            <a:r>
              <a:rPr lang="es-AR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s-AR" sz="24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miembro1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>
                <a:solidFill>
                  <a:srgbClr val="403152"/>
                </a:solidFill>
                <a:latin typeface="Arial"/>
                <a:ea typeface="Arial"/>
                <a:cs typeface="Arial"/>
                <a:sym typeface="Arial"/>
              </a:rPr>
              <a:t>d[2]</a:t>
            </a:r>
            <a:r>
              <a:rPr lang="es-AR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s-AR" sz="2400" b="1">
                <a:solidFill>
                  <a:srgbClr val="923595"/>
                </a:solidFill>
                <a:latin typeface="Arial"/>
                <a:ea typeface="Arial"/>
                <a:cs typeface="Arial"/>
                <a:sym typeface="Arial"/>
              </a:rPr>
              <a:t>miembro2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400" b="1">
                <a:solidFill>
                  <a:srgbClr val="403152"/>
                </a:solidFill>
                <a:latin typeface="Arial"/>
                <a:ea typeface="Arial"/>
                <a:cs typeface="Arial"/>
                <a:sym typeface="Arial"/>
              </a:rPr>
              <a:t>d[2]</a:t>
            </a:r>
            <a:r>
              <a:rPr lang="es-AR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s-AR" sz="2400" b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miembro3</a:t>
            </a:r>
            <a:endParaRPr/>
          </a:p>
        </p:txBody>
      </p:sp>
      <p:sp>
        <p:nvSpPr>
          <p:cNvPr id="2248" name="Google Shape;2248;p49"/>
          <p:cNvSpPr/>
          <p:nvPr/>
        </p:nvSpPr>
        <p:spPr>
          <a:xfrm>
            <a:off x="1271464" y="238296"/>
            <a:ext cx="5383212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⮚"/>
            </a:pPr>
            <a:r>
              <a:rPr lang="es-AR" sz="3200" b="1" i="1">
                <a:solidFill>
                  <a:srgbClr val="005042"/>
                </a:solidFill>
                <a:latin typeface="Arial"/>
                <a:ea typeface="Arial"/>
                <a:cs typeface="Arial"/>
                <a:sym typeface="Arial"/>
              </a:rPr>
              <a:t>Consideraciones Previas</a:t>
            </a:r>
            <a:endParaRPr/>
          </a:p>
        </p:txBody>
      </p:sp>
      <p:sp>
        <p:nvSpPr>
          <p:cNvPr id="2249" name="Google Shape;2249;p49"/>
          <p:cNvSpPr/>
          <p:nvPr/>
        </p:nvSpPr>
        <p:spPr>
          <a:xfrm>
            <a:off x="7294403" y="513446"/>
            <a:ext cx="4679950" cy="95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Estructuras - puntero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endParaRPr sz="28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p50"/>
          <p:cNvSpPr txBox="1"/>
          <p:nvPr/>
        </p:nvSpPr>
        <p:spPr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Ing. Marcelo Trujillo</a:t>
            </a:r>
            <a:endParaRPr/>
          </a:p>
        </p:txBody>
      </p:sp>
      <p:sp>
        <p:nvSpPr>
          <p:cNvPr id="2258" name="Google Shape;2258;p50"/>
          <p:cNvSpPr txBox="1"/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fld id="{00000000-1234-1234-1234-123412341234}" type="slidenum"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41</a:t>
            </a:fld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9" name="Google Shape;2259;p50"/>
          <p:cNvSpPr/>
          <p:nvPr/>
        </p:nvSpPr>
        <p:spPr>
          <a:xfrm>
            <a:off x="1955800" y="1557339"/>
            <a:ext cx="5054600" cy="522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s-AR" sz="2800" b="1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struct nombre </a:t>
            </a:r>
            <a:r>
              <a:rPr lang="es-AR" sz="2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d[3],*p</a:t>
            </a:r>
            <a:r>
              <a:rPr lang="es-AR" sz="2800" b="1">
                <a:solidFill>
                  <a:srgbClr val="403152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/>
          </a:p>
        </p:txBody>
      </p:sp>
      <p:sp>
        <p:nvSpPr>
          <p:cNvPr id="2260" name="Google Shape;2260;p50"/>
          <p:cNvSpPr/>
          <p:nvPr/>
        </p:nvSpPr>
        <p:spPr>
          <a:xfrm>
            <a:off x="8234363" y="1547814"/>
            <a:ext cx="2038350" cy="142875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1" name="Google Shape;2261;p50"/>
          <p:cNvSpPr/>
          <p:nvPr/>
        </p:nvSpPr>
        <p:spPr>
          <a:xfrm>
            <a:off x="8234363" y="1700214"/>
            <a:ext cx="2038350" cy="142875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2" name="Google Shape;2262;p50"/>
          <p:cNvSpPr/>
          <p:nvPr/>
        </p:nvSpPr>
        <p:spPr>
          <a:xfrm>
            <a:off x="8234363" y="1836739"/>
            <a:ext cx="2038350" cy="142875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3" name="Google Shape;2263;p50"/>
          <p:cNvSpPr/>
          <p:nvPr/>
        </p:nvSpPr>
        <p:spPr>
          <a:xfrm>
            <a:off x="8234363" y="1989139"/>
            <a:ext cx="2038350" cy="142875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4" name="Google Shape;2264;p50"/>
          <p:cNvSpPr/>
          <p:nvPr/>
        </p:nvSpPr>
        <p:spPr>
          <a:xfrm>
            <a:off x="8234363" y="2124076"/>
            <a:ext cx="2038350" cy="142875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5" name="Google Shape;2265;p50"/>
          <p:cNvSpPr/>
          <p:nvPr/>
        </p:nvSpPr>
        <p:spPr>
          <a:xfrm>
            <a:off x="8234363" y="2276476"/>
            <a:ext cx="2038350" cy="142875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6" name="Google Shape;2266;p50"/>
          <p:cNvSpPr/>
          <p:nvPr/>
        </p:nvSpPr>
        <p:spPr>
          <a:xfrm>
            <a:off x="8234363" y="2413001"/>
            <a:ext cx="2038350" cy="142875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7" name="Google Shape;2267;p50"/>
          <p:cNvSpPr/>
          <p:nvPr/>
        </p:nvSpPr>
        <p:spPr>
          <a:xfrm>
            <a:off x="8234363" y="2565401"/>
            <a:ext cx="2038350" cy="142875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8" name="Google Shape;2268;p50"/>
          <p:cNvSpPr/>
          <p:nvPr/>
        </p:nvSpPr>
        <p:spPr>
          <a:xfrm>
            <a:off x="8234363" y="2700339"/>
            <a:ext cx="2038350" cy="142875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9" name="Google Shape;2269;p50"/>
          <p:cNvSpPr/>
          <p:nvPr/>
        </p:nvSpPr>
        <p:spPr>
          <a:xfrm>
            <a:off x="8234363" y="2852739"/>
            <a:ext cx="2038350" cy="142875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0" name="Google Shape;2270;p50"/>
          <p:cNvSpPr/>
          <p:nvPr/>
        </p:nvSpPr>
        <p:spPr>
          <a:xfrm>
            <a:off x="8234363" y="2989264"/>
            <a:ext cx="2038350" cy="142875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1" name="Google Shape;2271;p50"/>
          <p:cNvSpPr/>
          <p:nvPr/>
        </p:nvSpPr>
        <p:spPr>
          <a:xfrm>
            <a:off x="8234363" y="3141664"/>
            <a:ext cx="2038350" cy="142875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2" name="Google Shape;2272;p50"/>
          <p:cNvSpPr/>
          <p:nvPr/>
        </p:nvSpPr>
        <p:spPr>
          <a:xfrm>
            <a:off x="8234363" y="3276601"/>
            <a:ext cx="2038350" cy="142875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3" name="Google Shape;2273;p50"/>
          <p:cNvSpPr/>
          <p:nvPr/>
        </p:nvSpPr>
        <p:spPr>
          <a:xfrm>
            <a:off x="8234363" y="3429001"/>
            <a:ext cx="2038350" cy="142875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4" name="Google Shape;2274;p50"/>
          <p:cNvSpPr/>
          <p:nvPr/>
        </p:nvSpPr>
        <p:spPr>
          <a:xfrm>
            <a:off x="8234363" y="3563939"/>
            <a:ext cx="2038350" cy="142875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5" name="Google Shape;2275;p50"/>
          <p:cNvSpPr/>
          <p:nvPr/>
        </p:nvSpPr>
        <p:spPr>
          <a:xfrm>
            <a:off x="8234363" y="3716339"/>
            <a:ext cx="2038350" cy="142875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6" name="Google Shape;2276;p50"/>
          <p:cNvSpPr/>
          <p:nvPr/>
        </p:nvSpPr>
        <p:spPr>
          <a:xfrm>
            <a:off x="8234363" y="3852864"/>
            <a:ext cx="2038350" cy="142875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7" name="Google Shape;2277;p50"/>
          <p:cNvSpPr/>
          <p:nvPr/>
        </p:nvSpPr>
        <p:spPr>
          <a:xfrm>
            <a:off x="8234363" y="4005264"/>
            <a:ext cx="2038350" cy="142875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8" name="Google Shape;2278;p50"/>
          <p:cNvSpPr/>
          <p:nvPr/>
        </p:nvSpPr>
        <p:spPr>
          <a:xfrm>
            <a:off x="8234363" y="4140201"/>
            <a:ext cx="2038350" cy="142875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9" name="Google Shape;2279;p50"/>
          <p:cNvSpPr/>
          <p:nvPr/>
        </p:nvSpPr>
        <p:spPr>
          <a:xfrm>
            <a:off x="8234363" y="4292601"/>
            <a:ext cx="2038350" cy="142875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0" name="Google Shape;2280;p50"/>
          <p:cNvSpPr/>
          <p:nvPr/>
        </p:nvSpPr>
        <p:spPr>
          <a:xfrm>
            <a:off x="8234363" y="4429126"/>
            <a:ext cx="2038350" cy="142875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1" name="Google Shape;2281;p50"/>
          <p:cNvSpPr/>
          <p:nvPr/>
        </p:nvSpPr>
        <p:spPr>
          <a:xfrm>
            <a:off x="8234363" y="4581526"/>
            <a:ext cx="2038350" cy="142875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2" name="Google Shape;2282;p50"/>
          <p:cNvSpPr/>
          <p:nvPr/>
        </p:nvSpPr>
        <p:spPr>
          <a:xfrm>
            <a:off x="8234363" y="4716464"/>
            <a:ext cx="2038350" cy="142875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3" name="Google Shape;2283;p50"/>
          <p:cNvSpPr/>
          <p:nvPr/>
        </p:nvSpPr>
        <p:spPr>
          <a:xfrm>
            <a:off x="8234363" y="4868864"/>
            <a:ext cx="2038350" cy="142875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4" name="Google Shape;2284;p50"/>
          <p:cNvSpPr/>
          <p:nvPr/>
        </p:nvSpPr>
        <p:spPr>
          <a:xfrm>
            <a:off x="8234363" y="5005389"/>
            <a:ext cx="2038350" cy="142875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5" name="Google Shape;2285;p50"/>
          <p:cNvSpPr/>
          <p:nvPr/>
        </p:nvSpPr>
        <p:spPr>
          <a:xfrm>
            <a:off x="8234363" y="5157789"/>
            <a:ext cx="2038350" cy="142875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6" name="Google Shape;2286;p50"/>
          <p:cNvSpPr/>
          <p:nvPr/>
        </p:nvSpPr>
        <p:spPr>
          <a:xfrm>
            <a:off x="8234363" y="5292726"/>
            <a:ext cx="2038350" cy="142875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7" name="Google Shape;2287;p50"/>
          <p:cNvSpPr/>
          <p:nvPr/>
        </p:nvSpPr>
        <p:spPr>
          <a:xfrm>
            <a:off x="8234363" y="5445126"/>
            <a:ext cx="2038350" cy="142875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8" name="Google Shape;2288;p50"/>
          <p:cNvSpPr/>
          <p:nvPr/>
        </p:nvSpPr>
        <p:spPr>
          <a:xfrm>
            <a:off x="8234363" y="5580064"/>
            <a:ext cx="2038350" cy="142875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9" name="Google Shape;2289;p50"/>
          <p:cNvSpPr/>
          <p:nvPr/>
        </p:nvSpPr>
        <p:spPr>
          <a:xfrm>
            <a:off x="8234363" y="5734051"/>
            <a:ext cx="2038350" cy="142875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0" name="Google Shape;2290;p50"/>
          <p:cNvSpPr/>
          <p:nvPr/>
        </p:nvSpPr>
        <p:spPr>
          <a:xfrm>
            <a:off x="8234363" y="5868989"/>
            <a:ext cx="2038350" cy="142875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1" name="Google Shape;2291;p50"/>
          <p:cNvSpPr/>
          <p:nvPr/>
        </p:nvSpPr>
        <p:spPr>
          <a:xfrm>
            <a:off x="8234363" y="6021389"/>
            <a:ext cx="2038350" cy="142875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92" name="Google Shape;2292;p50"/>
          <p:cNvGrpSpPr/>
          <p:nvPr/>
        </p:nvGrpSpPr>
        <p:grpSpPr>
          <a:xfrm>
            <a:off x="3500439" y="1557338"/>
            <a:ext cx="6753225" cy="2673350"/>
            <a:chOff x="1245" y="981"/>
            <a:chExt cx="4254" cy="1684"/>
          </a:xfrm>
        </p:grpSpPr>
        <p:sp>
          <p:nvSpPr>
            <p:cNvPr id="2293" name="Google Shape;2293;p50"/>
            <p:cNvSpPr/>
            <p:nvPr/>
          </p:nvSpPr>
          <p:spPr>
            <a:xfrm>
              <a:off x="1245" y="1979"/>
              <a:ext cx="1726" cy="6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600"/>
                <a:buFont typeface="Times New Roman"/>
                <a:buNone/>
              </a:pPr>
              <a:r>
                <a:rPr lang="es-AR" sz="66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*(p+0)</a:t>
              </a:r>
              <a:endParaRPr/>
            </a:p>
          </p:txBody>
        </p:sp>
        <p:sp>
          <p:nvSpPr>
            <p:cNvPr id="2294" name="Google Shape;2294;p50"/>
            <p:cNvSpPr/>
            <p:nvPr/>
          </p:nvSpPr>
          <p:spPr>
            <a:xfrm>
              <a:off x="4227" y="981"/>
              <a:ext cx="1272" cy="804"/>
            </a:xfrm>
            <a:prstGeom prst="rect">
              <a:avLst/>
            </a:prstGeom>
            <a:solidFill>
              <a:srgbClr val="4F81BD">
                <a:alpha val="24705"/>
              </a:srgbClr>
            </a:solidFill>
            <a:ln w="25550" cap="sq" cmpd="sng">
              <a:solidFill>
                <a:srgbClr val="3A5F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95" name="Google Shape;2295;p50"/>
          <p:cNvGrpSpPr/>
          <p:nvPr/>
        </p:nvGrpSpPr>
        <p:grpSpPr>
          <a:xfrm>
            <a:off x="3500439" y="2852738"/>
            <a:ext cx="6753225" cy="1377950"/>
            <a:chOff x="1245" y="1797"/>
            <a:chExt cx="4254" cy="868"/>
          </a:xfrm>
        </p:grpSpPr>
        <p:sp>
          <p:nvSpPr>
            <p:cNvPr id="2296" name="Google Shape;2296;p50"/>
            <p:cNvSpPr/>
            <p:nvPr/>
          </p:nvSpPr>
          <p:spPr>
            <a:xfrm>
              <a:off x="1245" y="1979"/>
              <a:ext cx="1726" cy="6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600"/>
                <a:buFont typeface="Times New Roman"/>
                <a:buNone/>
              </a:pPr>
              <a:r>
                <a:rPr lang="es-AR" sz="66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*(p+1)</a:t>
              </a:r>
              <a:endParaRPr/>
            </a:p>
          </p:txBody>
        </p:sp>
        <p:sp>
          <p:nvSpPr>
            <p:cNvPr id="2297" name="Google Shape;2297;p50"/>
            <p:cNvSpPr/>
            <p:nvPr/>
          </p:nvSpPr>
          <p:spPr>
            <a:xfrm>
              <a:off x="4227" y="1797"/>
              <a:ext cx="1272" cy="804"/>
            </a:xfrm>
            <a:prstGeom prst="rect">
              <a:avLst/>
            </a:prstGeom>
            <a:solidFill>
              <a:srgbClr val="4F81BD">
                <a:alpha val="24705"/>
              </a:srgbClr>
            </a:solidFill>
            <a:ln w="25550" cap="sq" cmpd="sng">
              <a:solidFill>
                <a:srgbClr val="3A5F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98" name="Google Shape;2298;p50"/>
          <p:cNvGrpSpPr/>
          <p:nvPr/>
        </p:nvGrpSpPr>
        <p:grpSpPr>
          <a:xfrm>
            <a:off x="3500439" y="3141663"/>
            <a:ext cx="6753225" cy="2284412"/>
            <a:chOff x="1245" y="1979"/>
            <a:chExt cx="4254" cy="1439"/>
          </a:xfrm>
        </p:grpSpPr>
        <p:sp>
          <p:nvSpPr>
            <p:cNvPr id="2299" name="Google Shape;2299;p50"/>
            <p:cNvSpPr/>
            <p:nvPr/>
          </p:nvSpPr>
          <p:spPr>
            <a:xfrm>
              <a:off x="1245" y="1979"/>
              <a:ext cx="1726" cy="68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6600"/>
                <a:buFont typeface="Times New Roman"/>
                <a:buNone/>
              </a:pPr>
              <a:r>
                <a:rPr lang="es-AR" sz="66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*(p+2)</a:t>
              </a:r>
              <a:endParaRPr/>
            </a:p>
          </p:txBody>
        </p:sp>
        <p:sp>
          <p:nvSpPr>
            <p:cNvPr id="2300" name="Google Shape;2300;p50"/>
            <p:cNvSpPr/>
            <p:nvPr/>
          </p:nvSpPr>
          <p:spPr>
            <a:xfrm>
              <a:off x="4227" y="2614"/>
              <a:ext cx="1272" cy="804"/>
            </a:xfrm>
            <a:prstGeom prst="rect">
              <a:avLst/>
            </a:prstGeom>
            <a:solidFill>
              <a:srgbClr val="4F81BD">
                <a:alpha val="24705"/>
              </a:srgbClr>
            </a:solidFill>
            <a:ln w="25550" cap="sq" cmpd="sng">
              <a:solidFill>
                <a:srgbClr val="3A5F8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301" name="Google Shape;2301;p50"/>
          <p:cNvCxnSpPr/>
          <p:nvPr/>
        </p:nvCxnSpPr>
        <p:spPr>
          <a:xfrm>
            <a:off x="6115050" y="1647826"/>
            <a:ext cx="978000" cy="3300"/>
          </a:xfrm>
          <a:prstGeom prst="bentConnector3">
            <a:avLst>
              <a:gd name="adj1" fmla="val 49865"/>
            </a:avLst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02" name="Google Shape;2302;p50"/>
          <p:cNvSpPr/>
          <p:nvPr/>
        </p:nvSpPr>
        <p:spPr>
          <a:xfrm>
            <a:off x="7254876" y="1196975"/>
            <a:ext cx="652463" cy="522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endParaRPr/>
          </a:p>
        </p:txBody>
      </p:sp>
      <p:sp>
        <p:nvSpPr>
          <p:cNvPr id="2303" name="Google Shape;2303;p50"/>
          <p:cNvSpPr/>
          <p:nvPr/>
        </p:nvSpPr>
        <p:spPr>
          <a:xfrm>
            <a:off x="3422651" y="4581525"/>
            <a:ext cx="2417763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152"/>
              </a:buClr>
              <a:buSzPts val="2400"/>
              <a:buFont typeface="Times New Roman"/>
              <a:buNone/>
            </a:pPr>
            <a:r>
              <a:rPr lang="es-AR" sz="2400" b="1">
                <a:solidFill>
                  <a:srgbClr val="403152"/>
                </a:solidFill>
                <a:latin typeface="Arial"/>
                <a:ea typeface="Arial"/>
                <a:cs typeface="Arial"/>
                <a:sym typeface="Arial"/>
              </a:rPr>
              <a:t>(p+0) </a:t>
            </a:r>
            <a:r>
              <a:rPr lang="es-AR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r>
              <a:rPr lang="es-AR" sz="24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dato1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152"/>
              </a:buClr>
              <a:buSzPts val="2400"/>
              <a:buFont typeface="Times New Roman"/>
              <a:buNone/>
            </a:pPr>
            <a:r>
              <a:rPr lang="es-AR" sz="2400" b="1">
                <a:solidFill>
                  <a:srgbClr val="403152"/>
                </a:solidFill>
                <a:latin typeface="Arial"/>
                <a:ea typeface="Arial"/>
                <a:cs typeface="Arial"/>
                <a:sym typeface="Arial"/>
              </a:rPr>
              <a:t>(p+0) </a:t>
            </a:r>
            <a:r>
              <a:rPr lang="es-AR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r>
              <a:rPr lang="es-AR" sz="2400" b="1">
                <a:solidFill>
                  <a:srgbClr val="923595"/>
                </a:solidFill>
                <a:latin typeface="Arial"/>
                <a:ea typeface="Arial"/>
                <a:cs typeface="Arial"/>
                <a:sym typeface="Arial"/>
              </a:rPr>
              <a:t>dato2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152"/>
              </a:buClr>
              <a:buSzPts val="2400"/>
              <a:buFont typeface="Times New Roman"/>
              <a:buNone/>
            </a:pPr>
            <a:r>
              <a:rPr lang="es-AR" sz="2400" b="1">
                <a:solidFill>
                  <a:srgbClr val="403152"/>
                </a:solidFill>
                <a:latin typeface="Arial"/>
                <a:ea typeface="Arial"/>
                <a:cs typeface="Arial"/>
                <a:sym typeface="Arial"/>
              </a:rPr>
              <a:t>(p+0) </a:t>
            </a:r>
            <a:r>
              <a:rPr lang="es-AR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r>
              <a:rPr lang="es-AR" sz="2400" b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dato3</a:t>
            </a:r>
            <a:endParaRPr/>
          </a:p>
        </p:txBody>
      </p:sp>
      <p:sp>
        <p:nvSpPr>
          <p:cNvPr id="2304" name="Google Shape;2304;p50"/>
          <p:cNvSpPr/>
          <p:nvPr/>
        </p:nvSpPr>
        <p:spPr>
          <a:xfrm>
            <a:off x="3422651" y="4581525"/>
            <a:ext cx="2417763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152"/>
              </a:buClr>
              <a:buSzPts val="2400"/>
              <a:buFont typeface="Times New Roman"/>
              <a:buNone/>
            </a:pPr>
            <a:r>
              <a:rPr lang="es-AR" sz="2400" b="1">
                <a:solidFill>
                  <a:srgbClr val="403152"/>
                </a:solidFill>
                <a:latin typeface="Arial"/>
                <a:ea typeface="Arial"/>
                <a:cs typeface="Arial"/>
                <a:sym typeface="Arial"/>
              </a:rPr>
              <a:t>(p+1) </a:t>
            </a:r>
            <a:r>
              <a:rPr lang="es-AR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r>
              <a:rPr lang="es-AR" sz="24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dato1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152"/>
              </a:buClr>
              <a:buSzPts val="2400"/>
              <a:buFont typeface="Times New Roman"/>
              <a:buNone/>
            </a:pPr>
            <a:r>
              <a:rPr lang="es-AR" sz="2400" b="1">
                <a:solidFill>
                  <a:srgbClr val="403152"/>
                </a:solidFill>
                <a:latin typeface="Arial"/>
                <a:ea typeface="Arial"/>
                <a:cs typeface="Arial"/>
                <a:sym typeface="Arial"/>
              </a:rPr>
              <a:t>(p+1) </a:t>
            </a:r>
            <a:r>
              <a:rPr lang="es-AR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r>
              <a:rPr lang="es-AR" sz="2400" b="1">
                <a:solidFill>
                  <a:srgbClr val="923595"/>
                </a:solidFill>
                <a:latin typeface="Arial"/>
                <a:ea typeface="Arial"/>
                <a:cs typeface="Arial"/>
                <a:sym typeface="Arial"/>
              </a:rPr>
              <a:t>dato2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152"/>
              </a:buClr>
              <a:buSzPts val="2400"/>
              <a:buFont typeface="Times New Roman"/>
              <a:buNone/>
            </a:pPr>
            <a:r>
              <a:rPr lang="es-AR" sz="2400" b="1">
                <a:solidFill>
                  <a:srgbClr val="403152"/>
                </a:solidFill>
                <a:latin typeface="Arial"/>
                <a:ea typeface="Arial"/>
                <a:cs typeface="Arial"/>
                <a:sym typeface="Arial"/>
              </a:rPr>
              <a:t>(p+1) </a:t>
            </a:r>
            <a:r>
              <a:rPr lang="es-AR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r>
              <a:rPr lang="es-AR" sz="2400" b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dato3</a:t>
            </a:r>
            <a:endParaRPr/>
          </a:p>
        </p:txBody>
      </p:sp>
      <p:sp>
        <p:nvSpPr>
          <p:cNvPr id="2305" name="Google Shape;2305;p50"/>
          <p:cNvSpPr/>
          <p:nvPr/>
        </p:nvSpPr>
        <p:spPr>
          <a:xfrm>
            <a:off x="3422651" y="4581525"/>
            <a:ext cx="2417763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152"/>
              </a:buClr>
              <a:buSzPts val="2400"/>
              <a:buFont typeface="Times New Roman"/>
              <a:buNone/>
            </a:pPr>
            <a:r>
              <a:rPr lang="es-AR" sz="2400" b="1">
                <a:solidFill>
                  <a:srgbClr val="403152"/>
                </a:solidFill>
                <a:latin typeface="Arial"/>
                <a:ea typeface="Arial"/>
                <a:cs typeface="Arial"/>
                <a:sym typeface="Arial"/>
              </a:rPr>
              <a:t>(p+2) </a:t>
            </a:r>
            <a:r>
              <a:rPr lang="es-AR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r>
              <a:rPr lang="es-AR" sz="24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dato1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152"/>
              </a:buClr>
              <a:buSzPts val="2400"/>
              <a:buFont typeface="Times New Roman"/>
              <a:buNone/>
            </a:pPr>
            <a:r>
              <a:rPr lang="es-AR" sz="2400" b="1">
                <a:solidFill>
                  <a:srgbClr val="403152"/>
                </a:solidFill>
                <a:latin typeface="Arial"/>
                <a:ea typeface="Arial"/>
                <a:cs typeface="Arial"/>
                <a:sym typeface="Arial"/>
              </a:rPr>
              <a:t>(p+2) </a:t>
            </a:r>
            <a:r>
              <a:rPr lang="es-AR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r>
              <a:rPr lang="es-AR" sz="2400" b="1">
                <a:solidFill>
                  <a:srgbClr val="923595"/>
                </a:solidFill>
                <a:latin typeface="Arial"/>
                <a:ea typeface="Arial"/>
                <a:cs typeface="Arial"/>
                <a:sym typeface="Arial"/>
              </a:rPr>
              <a:t>dato2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152"/>
              </a:buClr>
              <a:buSzPts val="2400"/>
              <a:buFont typeface="Times New Roman"/>
              <a:buNone/>
            </a:pPr>
            <a:r>
              <a:rPr lang="es-AR" sz="2400" b="1">
                <a:solidFill>
                  <a:srgbClr val="403152"/>
                </a:solidFill>
                <a:latin typeface="Arial"/>
                <a:ea typeface="Arial"/>
                <a:cs typeface="Arial"/>
                <a:sym typeface="Arial"/>
              </a:rPr>
              <a:t>(p+2) </a:t>
            </a:r>
            <a:r>
              <a:rPr lang="es-AR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r>
              <a:rPr lang="es-AR" sz="2400" b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dato3</a:t>
            </a:r>
            <a:endParaRPr/>
          </a:p>
        </p:txBody>
      </p:sp>
      <p:sp>
        <p:nvSpPr>
          <p:cNvPr id="2306" name="Google Shape;2306;p50"/>
          <p:cNvSpPr/>
          <p:nvPr/>
        </p:nvSpPr>
        <p:spPr>
          <a:xfrm>
            <a:off x="1487488" y="292895"/>
            <a:ext cx="5383212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⮚"/>
            </a:pPr>
            <a:r>
              <a:rPr lang="es-AR" sz="3200" b="1" i="1">
                <a:solidFill>
                  <a:srgbClr val="005042"/>
                </a:solidFill>
                <a:latin typeface="Arial"/>
                <a:ea typeface="Arial"/>
                <a:cs typeface="Arial"/>
                <a:sym typeface="Arial"/>
              </a:rPr>
              <a:t>Consideraciones Previas</a:t>
            </a:r>
            <a:endParaRPr/>
          </a:p>
        </p:txBody>
      </p:sp>
      <p:sp>
        <p:nvSpPr>
          <p:cNvPr id="2307" name="Google Shape;2307;p50"/>
          <p:cNvSpPr/>
          <p:nvPr/>
        </p:nvSpPr>
        <p:spPr>
          <a:xfrm>
            <a:off x="7392144" y="497682"/>
            <a:ext cx="4679950" cy="95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Estructuras - puntero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endParaRPr sz="28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8" name="Google Shape;2308;p50"/>
          <p:cNvSpPr/>
          <p:nvPr/>
        </p:nvSpPr>
        <p:spPr>
          <a:xfrm>
            <a:off x="2400301" y="2060575"/>
            <a:ext cx="1979613" cy="522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 = &amp;dato;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p51"/>
          <p:cNvSpPr txBox="1"/>
          <p:nvPr/>
        </p:nvSpPr>
        <p:spPr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Ing. Marcelo Trujillo</a:t>
            </a:r>
            <a:endParaRPr/>
          </a:p>
        </p:txBody>
      </p:sp>
      <p:sp>
        <p:nvSpPr>
          <p:cNvPr id="2317" name="Google Shape;2317;p51"/>
          <p:cNvSpPr txBox="1"/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fld id="{00000000-1234-1234-1234-123412341234}" type="slidenum"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42</a:t>
            </a:fld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8" name="Google Shape;2318;p51"/>
          <p:cNvSpPr/>
          <p:nvPr/>
        </p:nvSpPr>
        <p:spPr>
          <a:xfrm>
            <a:off x="2136776" y="1473200"/>
            <a:ext cx="4792663" cy="560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s-AR" sz="2800" b="1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struct nombre </a:t>
            </a:r>
            <a:r>
              <a:rPr lang="es-AR" sz="2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d[3],*p</a:t>
            </a:r>
            <a:r>
              <a:rPr lang="es-AR" sz="2800" b="1">
                <a:solidFill>
                  <a:srgbClr val="403152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/>
          </a:p>
        </p:txBody>
      </p:sp>
      <p:sp>
        <p:nvSpPr>
          <p:cNvPr id="2319" name="Google Shape;2319;p51"/>
          <p:cNvSpPr/>
          <p:nvPr/>
        </p:nvSpPr>
        <p:spPr>
          <a:xfrm>
            <a:off x="8088314" y="1463675"/>
            <a:ext cx="1931987" cy="153988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0" name="Google Shape;2320;p51"/>
          <p:cNvSpPr/>
          <p:nvPr/>
        </p:nvSpPr>
        <p:spPr>
          <a:xfrm>
            <a:off x="8088314" y="1627189"/>
            <a:ext cx="1931987" cy="153987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1" name="Google Shape;2321;p51"/>
          <p:cNvSpPr/>
          <p:nvPr/>
        </p:nvSpPr>
        <p:spPr>
          <a:xfrm>
            <a:off x="8088314" y="1773239"/>
            <a:ext cx="1931987" cy="153987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2" name="Google Shape;2322;p51"/>
          <p:cNvSpPr/>
          <p:nvPr/>
        </p:nvSpPr>
        <p:spPr>
          <a:xfrm>
            <a:off x="8088314" y="1936750"/>
            <a:ext cx="1931987" cy="153988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3" name="Google Shape;2323;p51"/>
          <p:cNvSpPr/>
          <p:nvPr/>
        </p:nvSpPr>
        <p:spPr>
          <a:xfrm>
            <a:off x="8088314" y="2081214"/>
            <a:ext cx="1931987" cy="153987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4" name="Google Shape;2324;p51"/>
          <p:cNvSpPr/>
          <p:nvPr/>
        </p:nvSpPr>
        <p:spPr>
          <a:xfrm>
            <a:off x="8088314" y="2244725"/>
            <a:ext cx="1931987" cy="153988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5" name="Google Shape;2325;p51"/>
          <p:cNvSpPr/>
          <p:nvPr/>
        </p:nvSpPr>
        <p:spPr>
          <a:xfrm>
            <a:off x="8088314" y="2392364"/>
            <a:ext cx="1931987" cy="153987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6" name="Google Shape;2326;p51"/>
          <p:cNvSpPr/>
          <p:nvPr/>
        </p:nvSpPr>
        <p:spPr>
          <a:xfrm>
            <a:off x="8088314" y="2555875"/>
            <a:ext cx="1931987" cy="153988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7" name="Google Shape;2327;p51"/>
          <p:cNvSpPr/>
          <p:nvPr/>
        </p:nvSpPr>
        <p:spPr>
          <a:xfrm>
            <a:off x="8088314" y="2700339"/>
            <a:ext cx="1931987" cy="153987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8" name="Google Shape;2328;p51"/>
          <p:cNvSpPr/>
          <p:nvPr/>
        </p:nvSpPr>
        <p:spPr>
          <a:xfrm>
            <a:off x="8088314" y="2863850"/>
            <a:ext cx="1931987" cy="153988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9" name="Google Shape;2329;p51"/>
          <p:cNvSpPr/>
          <p:nvPr/>
        </p:nvSpPr>
        <p:spPr>
          <a:xfrm>
            <a:off x="8088314" y="3009900"/>
            <a:ext cx="1931987" cy="152400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0" name="Google Shape;2330;p51"/>
          <p:cNvSpPr/>
          <p:nvPr/>
        </p:nvSpPr>
        <p:spPr>
          <a:xfrm>
            <a:off x="8088314" y="3173414"/>
            <a:ext cx="1931987" cy="153987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1" name="Google Shape;2331;p51"/>
          <p:cNvSpPr/>
          <p:nvPr/>
        </p:nvSpPr>
        <p:spPr>
          <a:xfrm>
            <a:off x="8088314" y="3319464"/>
            <a:ext cx="1931987" cy="153987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2" name="Google Shape;2332;p51"/>
          <p:cNvSpPr/>
          <p:nvPr/>
        </p:nvSpPr>
        <p:spPr>
          <a:xfrm>
            <a:off x="8088314" y="3482975"/>
            <a:ext cx="1931987" cy="153988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3" name="Google Shape;2333;p51"/>
          <p:cNvSpPr/>
          <p:nvPr/>
        </p:nvSpPr>
        <p:spPr>
          <a:xfrm>
            <a:off x="8088314" y="3627439"/>
            <a:ext cx="1931987" cy="153987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4" name="Google Shape;2334;p51"/>
          <p:cNvSpPr/>
          <p:nvPr/>
        </p:nvSpPr>
        <p:spPr>
          <a:xfrm>
            <a:off x="8088314" y="3790950"/>
            <a:ext cx="1931987" cy="153988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5" name="Google Shape;2335;p51"/>
          <p:cNvSpPr/>
          <p:nvPr/>
        </p:nvSpPr>
        <p:spPr>
          <a:xfrm>
            <a:off x="8088314" y="3937000"/>
            <a:ext cx="1931987" cy="153988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6" name="Google Shape;2336;p51"/>
          <p:cNvSpPr/>
          <p:nvPr/>
        </p:nvSpPr>
        <p:spPr>
          <a:xfrm>
            <a:off x="8088314" y="4100514"/>
            <a:ext cx="1931987" cy="153987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7" name="Google Shape;2337;p51"/>
          <p:cNvSpPr/>
          <p:nvPr/>
        </p:nvSpPr>
        <p:spPr>
          <a:xfrm>
            <a:off x="8088314" y="4246563"/>
            <a:ext cx="1931987" cy="152400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8" name="Google Shape;2338;p51"/>
          <p:cNvSpPr/>
          <p:nvPr/>
        </p:nvSpPr>
        <p:spPr>
          <a:xfrm>
            <a:off x="8088314" y="4410075"/>
            <a:ext cx="1931987" cy="153988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9" name="Google Shape;2339;p51"/>
          <p:cNvSpPr/>
          <p:nvPr/>
        </p:nvSpPr>
        <p:spPr>
          <a:xfrm>
            <a:off x="8088314" y="4556125"/>
            <a:ext cx="1931987" cy="153988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0" name="Google Shape;2340;p51"/>
          <p:cNvSpPr/>
          <p:nvPr/>
        </p:nvSpPr>
        <p:spPr>
          <a:xfrm>
            <a:off x="8088314" y="4719639"/>
            <a:ext cx="1931987" cy="153987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1" name="Google Shape;2341;p51"/>
          <p:cNvSpPr/>
          <p:nvPr/>
        </p:nvSpPr>
        <p:spPr>
          <a:xfrm>
            <a:off x="8088314" y="4864100"/>
            <a:ext cx="1931987" cy="153988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2" name="Google Shape;2342;p51"/>
          <p:cNvSpPr/>
          <p:nvPr/>
        </p:nvSpPr>
        <p:spPr>
          <a:xfrm>
            <a:off x="8088314" y="5029200"/>
            <a:ext cx="1931987" cy="152400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3" name="Google Shape;2343;p51"/>
          <p:cNvSpPr/>
          <p:nvPr/>
        </p:nvSpPr>
        <p:spPr>
          <a:xfrm>
            <a:off x="8088314" y="5175250"/>
            <a:ext cx="1931987" cy="153988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4" name="Google Shape;2344;p51"/>
          <p:cNvSpPr/>
          <p:nvPr/>
        </p:nvSpPr>
        <p:spPr>
          <a:xfrm>
            <a:off x="8088314" y="5338764"/>
            <a:ext cx="1931987" cy="153987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5" name="Google Shape;2345;p51"/>
          <p:cNvSpPr/>
          <p:nvPr/>
        </p:nvSpPr>
        <p:spPr>
          <a:xfrm>
            <a:off x="8088314" y="5483225"/>
            <a:ext cx="1931987" cy="153988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6" name="Google Shape;2346;p51"/>
          <p:cNvSpPr/>
          <p:nvPr/>
        </p:nvSpPr>
        <p:spPr>
          <a:xfrm>
            <a:off x="8088314" y="5646739"/>
            <a:ext cx="1931987" cy="153987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7" name="Google Shape;2347;p51"/>
          <p:cNvSpPr/>
          <p:nvPr/>
        </p:nvSpPr>
        <p:spPr>
          <a:xfrm>
            <a:off x="8088314" y="5791200"/>
            <a:ext cx="1931987" cy="153988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8" name="Google Shape;2348;p51"/>
          <p:cNvSpPr/>
          <p:nvPr/>
        </p:nvSpPr>
        <p:spPr>
          <a:xfrm>
            <a:off x="8088314" y="5956300"/>
            <a:ext cx="1931987" cy="153988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9" name="Google Shape;2349;p51"/>
          <p:cNvSpPr/>
          <p:nvPr/>
        </p:nvSpPr>
        <p:spPr>
          <a:xfrm>
            <a:off x="8088314" y="6102350"/>
            <a:ext cx="1931987" cy="153988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0" name="Google Shape;2350;p51"/>
          <p:cNvSpPr/>
          <p:nvPr/>
        </p:nvSpPr>
        <p:spPr>
          <a:xfrm>
            <a:off x="8088314" y="6265864"/>
            <a:ext cx="1931987" cy="153987"/>
          </a:xfrm>
          <a:prstGeom prst="rect">
            <a:avLst/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51" name="Google Shape;2351;p51"/>
          <p:cNvGrpSpPr/>
          <p:nvPr/>
        </p:nvGrpSpPr>
        <p:grpSpPr>
          <a:xfrm>
            <a:off x="3600450" y="1085850"/>
            <a:ext cx="6402388" cy="3257550"/>
            <a:chOff x="1308" y="684"/>
            <a:chExt cx="4033" cy="2052"/>
          </a:xfrm>
        </p:grpSpPr>
        <p:grpSp>
          <p:nvGrpSpPr>
            <p:cNvPr id="2352" name="Google Shape;2352;p51"/>
            <p:cNvGrpSpPr/>
            <p:nvPr/>
          </p:nvGrpSpPr>
          <p:grpSpPr>
            <a:xfrm>
              <a:off x="1308" y="928"/>
              <a:ext cx="4033" cy="1808"/>
              <a:chOff x="1308" y="928"/>
              <a:chExt cx="4033" cy="1808"/>
            </a:xfrm>
          </p:grpSpPr>
          <p:sp>
            <p:nvSpPr>
              <p:cNvPr id="2353" name="Google Shape;2353;p51"/>
              <p:cNvSpPr/>
              <p:nvPr/>
            </p:nvSpPr>
            <p:spPr>
              <a:xfrm>
                <a:off x="1308" y="1999"/>
                <a:ext cx="1350" cy="7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Times New Roman"/>
                  <a:buNone/>
                </a:pPr>
                <a:r>
                  <a:rPr lang="es-AR" sz="32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(0)	</a:t>
                </a:r>
                <a:r>
                  <a:rPr lang="es-AR" sz="66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*p</a:t>
                </a:r>
                <a:endParaRPr/>
              </a:p>
            </p:txBody>
          </p:sp>
          <p:sp>
            <p:nvSpPr>
              <p:cNvPr id="2354" name="Google Shape;2354;p51"/>
              <p:cNvSpPr/>
              <p:nvPr/>
            </p:nvSpPr>
            <p:spPr>
              <a:xfrm>
                <a:off x="4136" y="928"/>
                <a:ext cx="1205" cy="864"/>
              </a:xfrm>
              <a:prstGeom prst="rect">
                <a:avLst/>
              </a:prstGeom>
              <a:solidFill>
                <a:srgbClr val="4F81BD">
                  <a:alpha val="24705"/>
                </a:srgbClr>
              </a:solidFill>
              <a:ln w="25550" cap="sq" cmpd="sng">
                <a:solidFill>
                  <a:srgbClr val="3A5F8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Times New Roman"/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355" name="Google Shape;2355;p51"/>
            <p:cNvCxnSpPr/>
            <p:nvPr/>
          </p:nvCxnSpPr>
          <p:spPr>
            <a:xfrm>
              <a:off x="2870" y="989"/>
              <a:ext cx="580" cy="1"/>
            </a:xfrm>
            <a:prstGeom prst="bentConnector3">
              <a:avLst>
                <a:gd name="adj1" fmla="val -660002"/>
              </a:avLst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56" name="Google Shape;2356;p51"/>
            <p:cNvSpPr/>
            <p:nvPr/>
          </p:nvSpPr>
          <p:spPr>
            <a:xfrm>
              <a:off x="3550" y="684"/>
              <a:ext cx="377" cy="3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2800"/>
                <a:buFont typeface="Times New Roman"/>
                <a:buNone/>
              </a:pPr>
              <a:r>
                <a:rPr lang="es-AR" sz="2800" b="1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endParaRPr/>
            </a:p>
          </p:txBody>
        </p:sp>
      </p:grpSp>
      <p:sp>
        <p:nvSpPr>
          <p:cNvPr id="2357" name="Google Shape;2357;p51"/>
          <p:cNvSpPr/>
          <p:nvPr/>
        </p:nvSpPr>
        <p:spPr>
          <a:xfrm>
            <a:off x="3533775" y="4821238"/>
            <a:ext cx="1695450" cy="1289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152"/>
              </a:buClr>
              <a:buSzPts val="2400"/>
              <a:buFont typeface="Times New Roman"/>
              <a:buNone/>
            </a:pPr>
            <a:r>
              <a:rPr lang="es-AR" sz="2400" b="1">
                <a:solidFill>
                  <a:srgbClr val="403152"/>
                </a:solidFill>
                <a:latin typeface="Arial"/>
                <a:ea typeface="Arial"/>
                <a:cs typeface="Arial"/>
                <a:sym typeface="Arial"/>
              </a:rPr>
              <a:t>p </a:t>
            </a:r>
            <a:r>
              <a:rPr lang="es-AR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r>
              <a:rPr lang="es-AR" sz="24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dato1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152"/>
              </a:buClr>
              <a:buSzPts val="2400"/>
              <a:buFont typeface="Times New Roman"/>
              <a:buNone/>
            </a:pPr>
            <a:r>
              <a:rPr lang="es-AR" sz="2400" b="1">
                <a:solidFill>
                  <a:srgbClr val="403152"/>
                </a:solidFill>
                <a:latin typeface="Arial"/>
                <a:ea typeface="Arial"/>
                <a:cs typeface="Arial"/>
                <a:sym typeface="Arial"/>
              </a:rPr>
              <a:t>p </a:t>
            </a:r>
            <a:r>
              <a:rPr lang="es-AR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r>
              <a:rPr lang="es-AR" sz="2400" b="1">
                <a:solidFill>
                  <a:srgbClr val="923595"/>
                </a:solidFill>
                <a:latin typeface="Arial"/>
                <a:ea typeface="Arial"/>
                <a:cs typeface="Arial"/>
                <a:sym typeface="Arial"/>
              </a:rPr>
              <a:t>dato2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3152"/>
              </a:buClr>
              <a:buSzPts val="2400"/>
              <a:buFont typeface="Times New Roman"/>
              <a:buNone/>
            </a:pPr>
            <a:r>
              <a:rPr lang="es-AR" sz="2400" b="1">
                <a:solidFill>
                  <a:srgbClr val="403152"/>
                </a:solidFill>
                <a:latin typeface="Arial"/>
                <a:ea typeface="Arial"/>
                <a:cs typeface="Arial"/>
                <a:sym typeface="Arial"/>
              </a:rPr>
              <a:t>p </a:t>
            </a:r>
            <a:r>
              <a:rPr lang="es-AR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→</a:t>
            </a:r>
            <a:r>
              <a:rPr lang="es-AR" sz="2400" b="1">
                <a:solidFill>
                  <a:srgbClr val="00B050"/>
                </a:solidFill>
                <a:latin typeface="Arial"/>
                <a:ea typeface="Arial"/>
                <a:cs typeface="Arial"/>
                <a:sym typeface="Arial"/>
              </a:rPr>
              <a:t>dato3</a:t>
            </a:r>
            <a:endParaRPr/>
          </a:p>
        </p:txBody>
      </p:sp>
      <p:grpSp>
        <p:nvGrpSpPr>
          <p:cNvPr id="2358" name="Google Shape;2358;p51"/>
          <p:cNvGrpSpPr/>
          <p:nvPr/>
        </p:nvGrpSpPr>
        <p:grpSpPr>
          <a:xfrm>
            <a:off x="3600450" y="2492376"/>
            <a:ext cx="6402388" cy="1882775"/>
            <a:chOff x="1308" y="1570"/>
            <a:chExt cx="4033" cy="1186"/>
          </a:xfrm>
        </p:grpSpPr>
        <p:grpSp>
          <p:nvGrpSpPr>
            <p:cNvPr id="2359" name="Google Shape;2359;p51"/>
            <p:cNvGrpSpPr/>
            <p:nvPr/>
          </p:nvGrpSpPr>
          <p:grpSpPr>
            <a:xfrm>
              <a:off x="1308" y="1826"/>
              <a:ext cx="4033" cy="930"/>
              <a:chOff x="1308" y="1826"/>
              <a:chExt cx="4033" cy="930"/>
            </a:xfrm>
          </p:grpSpPr>
          <p:sp>
            <p:nvSpPr>
              <p:cNvPr id="2360" name="Google Shape;2360;p51"/>
              <p:cNvSpPr/>
              <p:nvPr/>
            </p:nvSpPr>
            <p:spPr>
              <a:xfrm>
                <a:off x="1308" y="2020"/>
                <a:ext cx="2394" cy="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Times New Roman"/>
                  <a:buNone/>
                </a:pPr>
                <a:r>
                  <a:rPr lang="es-AR" sz="32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(1)	</a:t>
                </a:r>
                <a:r>
                  <a:rPr lang="es-AR" sz="66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p++;*p</a:t>
                </a:r>
                <a:endParaRPr/>
              </a:p>
            </p:txBody>
          </p:sp>
          <p:sp>
            <p:nvSpPr>
              <p:cNvPr id="2361" name="Google Shape;2361;p51"/>
              <p:cNvSpPr/>
              <p:nvPr/>
            </p:nvSpPr>
            <p:spPr>
              <a:xfrm>
                <a:off x="4136" y="1826"/>
                <a:ext cx="1205" cy="863"/>
              </a:xfrm>
              <a:prstGeom prst="rect">
                <a:avLst/>
              </a:prstGeom>
              <a:solidFill>
                <a:srgbClr val="4F81BD">
                  <a:alpha val="24705"/>
                </a:srgbClr>
              </a:solidFill>
              <a:ln w="25550" cap="sq" cmpd="sng">
                <a:solidFill>
                  <a:srgbClr val="3A5F8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Times New Roman"/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362" name="Google Shape;2362;p51"/>
            <p:cNvCxnSpPr/>
            <p:nvPr/>
          </p:nvCxnSpPr>
          <p:spPr>
            <a:xfrm>
              <a:off x="2870" y="1872"/>
              <a:ext cx="580" cy="0"/>
            </a:xfrm>
            <a:prstGeom prst="bentConnector3">
              <a:avLst>
                <a:gd name="adj1" fmla="val 49861"/>
              </a:avLst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63" name="Google Shape;2363;p51"/>
            <p:cNvSpPr/>
            <p:nvPr/>
          </p:nvSpPr>
          <p:spPr>
            <a:xfrm>
              <a:off x="3550" y="1570"/>
              <a:ext cx="377" cy="3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2800"/>
                <a:buFont typeface="Times New Roman"/>
                <a:buNone/>
              </a:pPr>
              <a:r>
                <a:rPr lang="es-AR" sz="2800" b="1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endParaRPr/>
            </a:p>
          </p:txBody>
        </p:sp>
      </p:grpSp>
      <p:grpSp>
        <p:nvGrpSpPr>
          <p:cNvPr id="2364" name="Google Shape;2364;p51"/>
          <p:cNvGrpSpPr/>
          <p:nvPr/>
        </p:nvGrpSpPr>
        <p:grpSpPr>
          <a:xfrm>
            <a:off x="3519489" y="3209926"/>
            <a:ext cx="6503987" cy="2473325"/>
            <a:chOff x="1257" y="2022"/>
            <a:chExt cx="4097" cy="1558"/>
          </a:xfrm>
        </p:grpSpPr>
        <p:grpSp>
          <p:nvGrpSpPr>
            <p:cNvPr id="2365" name="Google Shape;2365;p51"/>
            <p:cNvGrpSpPr/>
            <p:nvPr/>
          </p:nvGrpSpPr>
          <p:grpSpPr>
            <a:xfrm>
              <a:off x="1257" y="2022"/>
              <a:ext cx="4097" cy="1558"/>
              <a:chOff x="1257" y="2022"/>
              <a:chExt cx="4097" cy="1558"/>
            </a:xfrm>
          </p:grpSpPr>
          <p:sp>
            <p:nvSpPr>
              <p:cNvPr id="2366" name="Google Shape;2366;p51"/>
              <p:cNvSpPr/>
              <p:nvPr/>
            </p:nvSpPr>
            <p:spPr>
              <a:xfrm>
                <a:off x="1257" y="2022"/>
                <a:ext cx="2431" cy="7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0000" tIns="45000" rIns="90000" bIns="450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Times New Roman"/>
                  <a:buNone/>
                </a:pPr>
                <a:r>
                  <a:rPr lang="es-AR" sz="32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(2)	</a:t>
                </a:r>
                <a:r>
                  <a:rPr lang="es-AR" sz="66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p++;*p</a:t>
                </a:r>
                <a:endParaRPr/>
              </a:p>
            </p:txBody>
          </p:sp>
          <p:sp>
            <p:nvSpPr>
              <p:cNvPr id="2367" name="Google Shape;2367;p51"/>
              <p:cNvSpPr/>
              <p:nvPr/>
            </p:nvSpPr>
            <p:spPr>
              <a:xfrm>
                <a:off x="4130" y="2716"/>
                <a:ext cx="1224" cy="864"/>
              </a:xfrm>
              <a:prstGeom prst="rect">
                <a:avLst/>
              </a:prstGeom>
              <a:solidFill>
                <a:srgbClr val="4F81BD">
                  <a:alpha val="24705"/>
                </a:srgbClr>
              </a:solidFill>
              <a:ln w="25550" cap="sq" cmpd="sng">
                <a:solidFill>
                  <a:srgbClr val="3A5F8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Times New Roman"/>
                  <a:buNone/>
                </a:pPr>
                <a:endParaRPr sz="1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cxnSp>
          <p:nvCxnSpPr>
            <p:cNvPr id="2368" name="Google Shape;2368;p51"/>
            <p:cNvCxnSpPr/>
            <p:nvPr/>
          </p:nvCxnSpPr>
          <p:spPr>
            <a:xfrm>
              <a:off x="2843" y="2764"/>
              <a:ext cx="585" cy="1"/>
            </a:xfrm>
            <a:prstGeom prst="bentConnector3">
              <a:avLst>
                <a:gd name="adj1" fmla="val -649748"/>
              </a:avLst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369" name="Google Shape;2369;p51"/>
            <p:cNvSpPr/>
            <p:nvPr/>
          </p:nvSpPr>
          <p:spPr>
            <a:xfrm>
              <a:off x="3534" y="2460"/>
              <a:ext cx="383" cy="3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2060"/>
                </a:buClr>
                <a:buSzPts val="2800"/>
                <a:buFont typeface="Times New Roman"/>
                <a:buNone/>
              </a:pPr>
              <a:r>
                <a:rPr lang="es-AR" sz="2800" b="1">
                  <a:solidFill>
                    <a:srgbClr val="002060"/>
                  </a:solidFill>
                  <a:latin typeface="Arial"/>
                  <a:ea typeface="Arial"/>
                  <a:cs typeface="Arial"/>
                  <a:sym typeface="Arial"/>
                </a:rPr>
                <a:t>p</a:t>
              </a:r>
              <a:endParaRPr/>
            </a:p>
          </p:txBody>
        </p:sp>
      </p:grpSp>
      <p:sp>
        <p:nvSpPr>
          <p:cNvPr id="2370" name="Google Shape;2370;p51"/>
          <p:cNvSpPr/>
          <p:nvPr/>
        </p:nvSpPr>
        <p:spPr>
          <a:xfrm rot="-1860000">
            <a:off x="1395413" y="3194050"/>
            <a:ext cx="5040313" cy="38258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Pierdo la dirección original que contiene p</a:t>
            </a:r>
            <a:endParaRPr/>
          </a:p>
        </p:txBody>
      </p:sp>
      <p:sp>
        <p:nvSpPr>
          <p:cNvPr id="2371" name="Google Shape;2371;p51"/>
          <p:cNvSpPr/>
          <p:nvPr/>
        </p:nvSpPr>
        <p:spPr>
          <a:xfrm>
            <a:off x="1415480" y="276225"/>
            <a:ext cx="5383212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⮚"/>
            </a:pPr>
            <a:r>
              <a:rPr lang="es-AR" sz="3200" b="1" i="1">
                <a:solidFill>
                  <a:srgbClr val="005042"/>
                </a:solidFill>
                <a:latin typeface="Arial"/>
                <a:ea typeface="Arial"/>
                <a:cs typeface="Arial"/>
                <a:sym typeface="Arial"/>
              </a:rPr>
              <a:t>Consideraciones Previas</a:t>
            </a:r>
            <a:endParaRPr/>
          </a:p>
        </p:txBody>
      </p:sp>
      <p:sp>
        <p:nvSpPr>
          <p:cNvPr id="2372" name="Google Shape;2372;p51"/>
          <p:cNvSpPr/>
          <p:nvPr/>
        </p:nvSpPr>
        <p:spPr>
          <a:xfrm>
            <a:off x="7916863" y="467646"/>
            <a:ext cx="4679950" cy="954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Estructuras - puntero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endParaRPr sz="28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3" name="Google Shape;2373;p51"/>
          <p:cNvSpPr/>
          <p:nvPr/>
        </p:nvSpPr>
        <p:spPr>
          <a:xfrm>
            <a:off x="2400301" y="2060575"/>
            <a:ext cx="1979613" cy="522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 = &amp;dato;</a:t>
            </a:r>
            <a:endParaRPr/>
          </a:p>
        </p:txBody>
      </p:sp>
      <p:sp>
        <p:nvSpPr>
          <p:cNvPr id="2374" name="Google Shape;2374;p51"/>
          <p:cNvSpPr/>
          <p:nvPr/>
        </p:nvSpPr>
        <p:spPr>
          <a:xfrm>
            <a:off x="5943600" y="5561013"/>
            <a:ext cx="1873250" cy="1020762"/>
          </a:xfrm>
          <a:prstGeom prst="rightArrow">
            <a:avLst>
              <a:gd name="adj1" fmla="val 50000"/>
              <a:gd name="adj2" fmla="val 50025"/>
            </a:avLst>
          </a:prstGeom>
          <a:solidFill>
            <a:srgbClr val="00B8FF"/>
          </a:solidFill>
          <a:ln w="9525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Times New Roman"/>
              <a:buNone/>
            </a:pPr>
            <a:r>
              <a:rPr lang="es-AR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Dualidad </a:t>
            </a:r>
            <a:endParaRPr/>
          </a:p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Times New Roman"/>
              <a:buNone/>
            </a:pPr>
            <a:r>
              <a:rPr lang="es-AR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puntero-vector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2" name="Google Shape;2382;p52"/>
          <p:cNvSpPr txBox="1"/>
          <p:nvPr/>
        </p:nvSpPr>
        <p:spPr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Ing. Marcelo Trujillo</a:t>
            </a:r>
            <a:endParaRPr/>
          </a:p>
        </p:txBody>
      </p:sp>
      <p:sp>
        <p:nvSpPr>
          <p:cNvPr id="2383" name="Google Shape;2383;p52"/>
          <p:cNvSpPr txBox="1"/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fld id="{00000000-1234-1234-1234-123412341234}" type="slidenum"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43</a:t>
            </a:fld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4" name="Google Shape;2384;p52"/>
          <p:cNvSpPr/>
          <p:nvPr/>
        </p:nvSpPr>
        <p:spPr>
          <a:xfrm>
            <a:off x="2208213" y="1484313"/>
            <a:ext cx="7054850" cy="3846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Times New Roman"/>
              <a:buNone/>
            </a:pPr>
            <a:r>
              <a:rPr lang="es-AR" sz="54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char V[4],*p;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Times New Roman"/>
              <a:buNone/>
            </a:pPr>
            <a:r>
              <a:rPr lang="es-AR" sz="54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 = V;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Times New Roman"/>
              <a:buNone/>
            </a:pPr>
            <a:endParaRPr sz="5400" i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Times New Roman"/>
              <a:buNone/>
            </a:pPr>
            <a:r>
              <a:rPr lang="es-AR" sz="5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V[n]        ≡   *(p + n)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Times New Roman"/>
              <a:buNone/>
            </a:pPr>
            <a:r>
              <a:rPr lang="es-AR" sz="5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*(V + n)  ≡   p[n] </a:t>
            </a:r>
            <a:endParaRPr/>
          </a:p>
        </p:txBody>
      </p:sp>
      <p:sp>
        <p:nvSpPr>
          <p:cNvPr id="2385" name="Google Shape;2385;p52"/>
          <p:cNvSpPr/>
          <p:nvPr/>
        </p:nvSpPr>
        <p:spPr>
          <a:xfrm>
            <a:off x="1415480" y="308773"/>
            <a:ext cx="5383212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⮚"/>
            </a:pPr>
            <a:r>
              <a:rPr lang="es-AR" sz="3200" b="1" i="1">
                <a:solidFill>
                  <a:srgbClr val="005042"/>
                </a:solidFill>
                <a:latin typeface="Arial"/>
                <a:ea typeface="Arial"/>
                <a:cs typeface="Arial"/>
                <a:sym typeface="Arial"/>
              </a:rPr>
              <a:t>Consideraciones Previas</a:t>
            </a:r>
            <a:endParaRPr/>
          </a:p>
        </p:txBody>
      </p:sp>
      <p:sp>
        <p:nvSpPr>
          <p:cNvPr id="2386" name="Google Shape;2386;p52"/>
          <p:cNvSpPr/>
          <p:nvPr/>
        </p:nvSpPr>
        <p:spPr>
          <a:xfrm>
            <a:off x="7320136" y="676785"/>
            <a:ext cx="4679950" cy="712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dualidad puntero - vector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endParaRPr sz="28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7" name="Google Shape;2387;p52"/>
          <p:cNvSpPr txBox="1"/>
          <p:nvPr/>
        </p:nvSpPr>
        <p:spPr>
          <a:xfrm>
            <a:off x="2208213" y="4892676"/>
            <a:ext cx="7632700" cy="8892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4000"/>
              </a:lnSpc>
              <a:spcBef>
                <a:spcPts val="1125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3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p53"/>
          <p:cNvSpPr txBox="1"/>
          <p:nvPr/>
        </p:nvSpPr>
        <p:spPr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Ing. Marcelo Trujillo</a:t>
            </a:r>
            <a:endParaRPr/>
          </a:p>
        </p:txBody>
      </p:sp>
      <p:sp>
        <p:nvSpPr>
          <p:cNvPr id="2396" name="Google Shape;2396;p53"/>
          <p:cNvSpPr txBox="1"/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fld id="{00000000-1234-1234-1234-123412341234}" type="slidenum"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44</a:t>
            </a:fld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7" name="Google Shape;2397;p53"/>
          <p:cNvSpPr/>
          <p:nvPr/>
        </p:nvSpPr>
        <p:spPr>
          <a:xfrm>
            <a:off x="3071813" y="2781300"/>
            <a:ext cx="6335712" cy="17541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Times New Roman"/>
              <a:buNone/>
            </a:pPr>
            <a:r>
              <a:rPr lang="es-AR" sz="5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V[2]        ≡   *(p + 2)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Times New Roman"/>
              <a:buNone/>
            </a:pPr>
            <a:r>
              <a:rPr lang="es-AR" sz="5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*(V + 2)  ≡   p[2] </a:t>
            </a:r>
            <a:endParaRPr/>
          </a:p>
        </p:txBody>
      </p:sp>
      <p:sp>
        <p:nvSpPr>
          <p:cNvPr id="2398" name="Google Shape;2398;p53"/>
          <p:cNvSpPr/>
          <p:nvPr/>
        </p:nvSpPr>
        <p:spPr>
          <a:xfrm>
            <a:off x="2927351" y="1628775"/>
            <a:ext cx="5400675" cy="522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Ejemplo</a:t>
            </a:r>
            <a:endParaRPr/>
          </a:p>
        </p:txBody>
      </p:sp>
      <p:sp>
        <p:nvSpPr>
          <p:cNvPr id="2399" name="Google Shape;2399;p53"/>
          <p:cNvSpPr/>
          <p:nvPr/>
        </p:nvSpPr>
        <p:spPr>
          <a:xfrm>
            <a:off x="1487488" y="204156"/>
            <a:ext cx="5383212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⮚"/>
            </a:pPr>
            <a:r>
              <a:rPr lang="es-AR" sz="3200" b="1" i="1">
                <a:solidFill>
                  <a:srgbClr val="005042"/>
                </a:solidFill>
                <a:latin typeface="Arial"/>
                <a:ea typeface="Arial"/>
                <a:cs typeface="Arial"/>
                <a:sym typeface="Arial"/>
              </a:rPr>
              <a:t>Consideraciones Previas</a:t>
            </a:r>
            <a:endParaRPr/>
          </a:p>
        </p:txBody>
      </p:sp>
      <p:sp>
        <p:nvSpPr>
          <p:cNvPr id="2400" name="Google Shape;2400;p53"/>
          <p:cNvSpPr/>
          <p:nvPr/>
        </p:nvSpPr>
        <p:spPr>
          <a:xfrm>
            <a:off x="7228832" y="437356"/>
            <a:ext cx="4679950" cy="712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dualidad puntero - vector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endParaRPr sz="28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1" name="Google Shape;2401;p53"/>
          <p:cNvSpPr/>
          <p:nvPr/>
        </p:nvSpPr>
        <p:spPr>
          <a:xfrm>
            <a:off x="8372475" y="1181100"/>
            <a:ext cx="2070100" cy="642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imes New Roman"/>
              <a:buNone/>
            </a:pPr>
            <a:r>
              <a:rPr lang="es-AR" sz="1800" i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char V[4],*p;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imes New Roman"/>
              <a:buNone/>
            </a:pPr>
            <a:r>
              <a:rPr lang="es-AR" sz="1800" i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 = V;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p54"/>
          <p:cNvSpPr txBox="1"/>
          <p:nvPr/>
        </p:nvSpPr>
        <p:spPr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Ing. Marcelo Trujillo</a:t>
            </a:r>
            <a:endParaRPr/>
          </a:p>
        </p:txBody>
      </p:sp>
      <p:sp>
        <p:nvSpPr>
          <p:cNvPr id="2410" name="Google Shape;2410;p54"/>
          <p:cNvSpPr txBox="1"/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fld id="{00000000-1234-1234-1234-123412341234}" type="slidenum"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45</a:t>
            </a:fld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1" name="Google Shape;2411;p54"/>
          <p:cNvSpPr/>
          <p:nvPr/>
        </p:nvSpPr>
        <p:spPr>
          <a:xfrm>
            <a:off x="3071813" y="2217739"/>
            <a:ext cx="6985000" cy="922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Times New Roman"/>
              <a:buNone/>
            </a:pPr>
            <a:r>
              <a:rPr lang="es-AR" sz="5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V[2]       ≡   *( p + 2 )</a:t>
            </a:r>
            <a:endParaRPr/>
          </a:p>
        </p:txBody>
      </p:sp>
      <p:sp>
        <p:nvSpPr>
          <p:cNvPr id="2412" name="Google Shape;2412;p54"/>
          <p:cNvSpPr/>
          <p:nvPr/>
        </p:nvSpPr>
        <p:spPr>
          <a:xfrm>
            <a:off x="2927351" y="1628775"/>
            <a:ext cx="5400675" cy="522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Partiendo de …..</a:t>
            </a:r>
            <a:endParaRPr/>
          </a:p>
        </p:txBody>
      </p:sp>
      <p:sp>
        <p:nvSpPr>
          <p:cNvPr id="2413" name="Google Shape;2413;p54"/>
          <p:cNvSpPr/>
          <p:nvPr/>
        </p:nvSpPr>
        <p:spPr>
          <a:xfrm>
            <a:off x="2135189" y="3284539"/>
            <a:ext cx="8531225" cy="522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Aplicando propiedad conmutativa de la suma …</a:t>
            </a:r>
            <a:endParaRPr/>
          </a:p>
        </p:txBody>
      </p:sp>
      <p:sp>
        <p:nvSpPr>
          <p:cNvPr id="2414" name="Google Shape;2414;p54"/>
          <p:cNvSpPr/>
          <p:nvPr/>
        </p:nvSpPr>
        <p:spPr>
          <a:xfrm>
            <a:off x="5375275" y="4017964"/>
            <a:ext cx="4319588" cy="922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400"/>
              <a:buFont typeface="Times New Roman"/>
              <a:buNone/>
            </a:pPr>
            <a:r>
              <a:rPr lang="es-AR" sz="5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≡   *( 2 + p )</a:t>
            </a:r>
            <a:endParaRPr/>
          </a:p>
        </p:txBody>
      </p:sp>
      <p:sp>
        <p:nvSpPr>
          <p:cNvPr id="2415" name="Google Shape;2415;p54"/>
          <p:cNvSpPr/>
          <p:nvPr/>
        </p:nvSpPr>
        <p:spPr>
          <a:xfrm>
            <a:off x="3216275" y="4005264"/>
            <a:ext cx="1511300" cy="922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5400"/>
              <a:buFont typeface="Times New Roman"/>
              <a:buNone/>
            </a:pPr>
            <a:r>
              <a:rPr lang="es-AR" sz="5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2[V]</a:t>
            </a:r>
            <a:endParaRPr/>
          </a:p>
        </p:txBody>
      </p:sp>
      <p:sp>
        <p:nvSpPr>
          <p:cNvPr id="2416" name="Google Shape;2416;p54"/>
          <p:cNvSpPr/>
          <p:nvPr/>
        </p:nvSpPr>
        <p:spPr>
          <a:xfrm>
            <a:off x="6527801" y="5229225"/>
            <a:ext cx="3527425" cy="522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Es posible ????!!!!</a:t>
            </a:r>
            <a:endParaRPr/>
          </a:p>
        </p:txBody>
      </p:sp>
      <p:sp>
        <p:nvSpPr>
          <p:cNvPr id="2417" name="Google Shape;2417;p54"/>
          <p:cNvSpPr/>
          <p:nvPr/>
        </p:nvSpPr>
        <p:spPr>
          <a:xfrm>
            <a:off x="1280319" y="293936"/>
            <a:ext cx="5383212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⮚"/>
            </a:pPr>
            <a:r>
              <a:rPr lang="es-AR" sz="3200" b="1" i="1">
                <a:solidFill>
                  <a:srgbClr val="005042"/>
                </a:solidFill>
                <a:latin typeface="Arial"/>
                <a:ea typeface="Arial"/>
                <a:cs typeface="Arial"/>
                <a:sym typeface="Arial"/>
              </a:rPr>
              <a:t>Consideraciones Previas</a:t>
            </a:r>
            <a:endParaRPr/>
          </a:p>
        </p:txBody>
      </p:sp>
      <p:sp>
        <p:nvSpPr>
          <p:cNvPr id="2418" name="Google Shape;2418;p54"/>
          <p:cNvSpPr/>
          <p:nvPr/>
        </p:nvSpPr>
        <p:spPr>
          <a:xfrm>
            <a:off x="6987877" y="726266"/>
            <a:ext cx="4679950" cy="712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dualidad puntero - vector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endParaRPr sz="28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9" name="Google Shape;2419;p54"/>
          <p:cNvSpPr/>
          <p:nvPr/>
        </p:nvSpPr>
        <p:spPr>
          <a:xfrm>
            <a:off x="8472264" y="1393244"/>
            <a:ext cx="2070100" cy="642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imes New Roman"/>
              <a:buNone/>
            </a:pPr>
            <a:r>
              <a:rPr lang="es-AR" sz="1800" i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char V[4],*p;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imes New Roman"/>
              <a:buNone/>
            </a:pPr>
            <a:r>
              <a:rPr lang="es-AR" sz="1800" i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 = V;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7" name="Google Shape;2427;p55"/>
          <p:cNvSpPr txBox="1"/>
          <p:nvPr/>
        </p:nvSpPr>
        <p:spPr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Ing. Marcelo Trujillo</a:t>
            </a:r>
            <a:endParaRPr/>
          </a:p>
        </p:txBody>
      </p:sp>
      <p:sp>
        <p:nvSpPr>
          <p:cNvPr id="2428" name="Google Shape;2428;p55"/>
          <p:cNvSpPr txBox="1"/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fld id="{00000000-1234-1234-1234-123412341234}" type="slidenum"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46</a:t>
            </a:fld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9" name="Google Shape;2429;p55"/>
          <p:cNvSpPr/>
          <p:nvPr/>
        </p:nvSpPr>
        <p:spPr>
          <a:xfrm>
            <a:off x="2034785" y="1330728"/>
            <a:ext cx="5976938" cy="522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Si es posible !!!! Y se lee …</a:t>
            </a:r>
            <a:endParaRPr/>
          </a:p>
        </p:txBody>
      </p:sp>
      <p:sp>
        <p:nvSpPr>
          <p:cNvPr id="2430" name="Google Shape;2430;p55"/>
          <p:cNvSpPr/>
          <p:nvPr/>
        </p:nvSpPr>
        <p:spPr>
          <a:xfrm>
            <a:off x="407368" y="1953843"/>
            <a:ext cx="8380412" cy="1416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5400"/>
              <a:buFont typeface="Times New Roman"/>
              <a:buNone/>
            </a:pPr>
            <a:r>
              <a:rPr lang="es-AR" sz="5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2[V]: </a:t>
            </a:r>
            <a:r>
              <a:rPr lang="es-AR" sz="32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Contenido de lo apuntado por 2 con un offset de V.   </a:t>
            </a:r>
            <a:endParaRPr/>
          </a:p>
        </p:txBody>
      </p:sp>
      <p:sp>
        <p:nvSpPr>
          <p:cNvPr id="2431" name="Google Shape;2431;p55"/>
          <p:cNvSpPr/>
          <p:nvPr/>
        </p:nvSpPr>
        <p:spPr>
          <a:xfrm>
            <a:off x="511655" y="4050964"/>
            <a:ext cx="5785271" cy="1935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5400"/>
              <a:buFont typeface="Times New Roman"/>
              <a:buNone/>
            </a:pPr>
            <a:r>
              <a:rPr lang="es-AR" sz="5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2[100]: </a:t>
            </a:r>
            <a:r>
              <a:rPr lang="es-AR" sz="32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Contenido de lo apuntado por 2 con un offset de 100.   </a:t>
            </a:r>
            <a:endParaRPr/>
          </a:p>
        </p:txBody>
      </p:sp>
      <p:sp>
        <p:nvSpPr>
          <p:cNvPr id="2432" name="Google Shape;2432;p55"/>
          <p:cNvSpPr/>
          <p:nvPr/>
        </p:nvSpPr>
        <p:spPr>
          <a:xfrm>
            <a:off x="1919537" y="3528677"/>
            <a:ext cx="5976937" cy="522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Y además también se puede ….</a:t>
            </a:r>
            <a:endParaRPr/>
          </a:p>
        </p:txBody>
      </p:sp>
      <p:sp>
        <p:nvSpPr>
          <p:cNvPr id="2433" name="Google Shape;2433;p55"/>
          <p:cNvSpPr/>
          <p:nvPr/>
        </p:nvSpPr>
        <p:spPr>
          <a:xfrm>
            <a:off x="1415480" y="316538"/>
            <a:ext cx="5383212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-9144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⮚"/>
            </a:pPr>
            <a:r>
              <a:rPr lang="es-AR" sz="3200" b="1" i="1">
                <a:solidFill>
                  <a:srgbClr val="005042"/>
                </a:solidFill>
                <a:latin typeface="Arial"/>
                <a:ea typeface="Arial"/>
                <a:cs typeface="Arial"/>
                <a:sym typeface="Arial"/>
              </a:rPr>
              <a:t>Consideraciones Previas</a:t>
            </a:r>
            <a:endParaRPr/>
          </a:p>
        </p:txBody>
      </p:sp>
      <p:sp>
        <p:nvSpPr>
          <p:cNvPr id="2434" name="Google Shape;2434;p55"/>
          <p:cNvSpPr/>
          <p:nvPr/>
        </p:nvSpPr>
        <p:spPr>
          <a:xfrm>
            <a:off x="7067550" y="556388"/>
            <a:ext cx="4679950" cy="712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dualidad puntero - vector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endParaRPr sz="2800" b="1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5" name="Google Shape;2435;p55"/>
          <p:cNvSpPr/>
          <p:nvPr/>
        </p:nvSpPr>
        <p:spPr>
          <a:xfrm>
            <a:off x="8372475" y="1181100"/>
            <a:ext cx="2070100" cy="642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imes New Roman"/>
              <a:buNone/>
            </a:pPr>
            <a:r>
              <a:rPr lang="es-AR" sz="1800" i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char V[4],*p;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Times New Roman"/>
              <a:buNone/>
            </a:pPr>
            <a:r>
              <a:rPr lang="es-AR" sz="1800" i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 = V;</a:t>
            </a:r>
            <a:endParaRPr/>
          </a:p>
        </p:txBody>
      </p:sp>
      <p:pic>
        <p:nvPicPr>
          <p:cNvPr id="2436" name="Google Shape;2436;p55" descr="Cabeza Explosiva GIFs - Get the best GIF on GIPH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84232" y="3164931"/>
            <a:ext cx="3331208" cy="2567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4" name="Google Shape;2444;p56"/>
          <p:cNvSpPr txBox="1"/>
          <p:nvPr/>
        </p:nvSpPr>
        <p:spPr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Ing. Marcelo Trujillo</a:t>
            </a:r>
            <a:endParaRPr/>
          </a:p>
        </p:txBody>
      </p:sp>
      <p:sp>
        <p:nvSpPr>
          <p:cNvPr id="2445" name="Google Shape;2445;p56"/>
          <p:cNvSpPr txBox="1"/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fld id="{00000000-1234-1234-1234-123412341234}" type="slidenum"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47</a:t>
            </a:fld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46" name="Google Shape;2446;p56"/>
          <p:cNvGrpSpPr/>
          <p:nvPr/>
        </p:nvGrpSpPr>
        <p:grpSpPr>
          <a:xfrm>
            <a:off x="1668463" y="1576389"/>
            <a:ext cx="8623300" cy="4435475"/>
            <a:chOff x="91" y="981"/>
            <a:chExt cx="5432" cy="2794"/>
          </a:xfrm>
        </p:grpSpPr>
        <p:cxnSp>
          <p:nvCxnSpPr>
            <p:cNvPr id="2447" name="Google Shape;2447;p56"/>
            <p:cNvCxnSpPr/>
            <p:nvPr/>
          </p:nvCxnSpPr>
          <p:spPr>
            <a:xfrm>
              <a:off x="2702" y="1201"/>
              <a:ext cx="726" cy="0"/>
            </a:xfrm>
            <a:prstGeom prst="bentConnector3">
              <a:avLst>
                <a:gd name="adj1" fmla="val 49889"/>
              </a:avLst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448" name="Google Shape;2448;p56"/>
            <p:cNvSpPr/>
            <p:nvPr/>
          </p:nvSpPr>
          <p:spPr>
            <a:xfrm>
              <a:off x="2990" y="981"/>
              <a:ext cx="871" cy="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r>
                <a:rPr lang="es-A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2009C000h</a:t>
              </a:r>
              <a:endParaRPr/>
            </a:p>
          </p:txBody>
        </p:sp>
        <p:sp>
          <p:nvSpPr>
            <p:cNvPr id="2449" name="Google Shape;2449;p56"/>
            <p:cNvSpPr/>
            <p:nvPr/>
          </p:nvSpPr>
          <p:spPr>
            <a:xfrm>
              <a:off x="4263" y="1157"/>
              <a:ext cx="1260" cy="78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0" name="Google Shape;2450;p56"/>
            <p:cNvSpPr/>
            <p:nvPr/>
          </p:nvSpPr>
          <p:spPr>
            <a:xfrm>
              <a:off x="4263" y="1253"/>
              <a:ext cx="1260" cy="78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1" name="Google Shape;2451;p56"/>
            <p:cNvSpPr/>
            <p:nvPr/>
          </p:nvSpPr>
          <p:spPr>
            <a:xfrm>
              <a:off x="4263" y="1338"/>
              <a:ext cx="1260" cy="78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2" name="Google Shape;2452;p56"/>
            <p:cNvSpPr/>
            <p:nvPr/>
          </p:nvSpPr>
          <p:spPr>
            <a:xfrm>
              <a:off x="4263" y="1434"/>
              <a:ext cx="1260" cy="78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3" name="Google Shape;2453;p56"/>
            <p:cNvSpPr/>
            <p:nvPr/>
          </p:nvSpPr>
          <p:spPr>
            <a:xfrm>
              <a:off x="4263" y="1520"/>
              <a:ext cx="1260" cy="78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4" name="Google Shape;2454;p56"/>
            <p:cNvSpPr/>
            <p:nvPr/>
          </p:nvSpPr>
          <p:spPr>
            <a:xfrm>
              <a:off x="4263" y="1616"/>
              <a:ext cx="1260" cy="78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5" name="Google Shape;2455;p56"/>
            <p:cNvSpPr/>
            <p:nvPr/>
          </p:nvSpPr>
          <p:spPr>
            <a:xfrm>
              <a:off x="4263" y="1701"/>
              <a:ext cx="1260" cy="78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6" name="Google Shape;2456;p56"/>
            <p:cNvSpPr/>
            <p:nvPr/>
          </p:nvSpPr>
          <p:spPr>
            <a:xfrm>
              <a:off x="4263" y="1797"/>
              <a:ext cx="1260" cy="78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7" name="Google Shape;2457;p56"/>
            <p:cNvSpPr/>
            <p:nvPr/>
          </p:nvSpPr>
          <p:spPr>
            <a:xfrm>
              <a:off x="4263" y="1883"/>
              <a:ext cx="1260" cy="78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8" name="Google Shape;2458;p56"/>
            <p:cNvSpPr/>
            <p:nvPr/>
          </p:nvSpPr>
          <p:spPr>
            <a:xfrm>
              <a:off x="4263" y="1979"/>
              <a:ext cx="1260" cy="78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9" name="Google Shape;2459;p56"/>
            <p:cNvSpPr/>
            <p:nvPr/>
          </p:nvSpPr>
          <p:spPr>
            <a:xfrm>
              <a:off x="4263" y="2064"/>
              <a:ext cx="1260" cy="78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0" name="Google Shape;2460;p56"/>
            <p:cNvSpPr/>
            <p:nvPr/>
          </p:nvSpPr>
          <p:spPr>
            <a:xfrm>
              <a:off x="4263" y="2160"/>
              <a:ext cx="1260" cy="78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1" name="Google Shape;2461;p56"/>
            <p:cNvSpPr/>
            <p:nvPr/>
          </p:nvSpPr>
          <p:spPr>
            <a:xfrm>
              <a:off x="4263" y="2245"/>
              <a:ext cx="1260" cy="78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2" name="Google Shape;2462;p56"/>
            <p:cNvSpPr/>
            <p:nvPr/>
          </p:nvSpPr>
          <p:spPr>
            <a:xfrm>
              <a:off x="4263" y="2341"/>
              <a:ext cx="1260" cy="78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3" name="Google Shape;2463;p56"/>
            <p:cNvSpPr/>
            <p:nvPr/>
          </p:nvSpPr>
          <p:spPr>
            <a:xfrm>
              <a:off x="4263" y="2427"/>
              <a:ext cx="1260" cy="78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4" name="Google Shape;2464;p56"/>
            <p:cNvSpPr/>
            <p:nvPr/>
          </p:nvSpPr>
          <p:spPr>
            <a:xfrm>
              <a:off x="4263" y="2523"/>
              <a:ext cx="1260" cy="78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5" name="Google Shape;2465;p56"/>
            <p:cNvSpPr/>
            <p:nvPr/>
          </p:nvSpPr>
          <p:spPr>
            <a:xfrm>
              <a:off x="4263" y="2608"/>
              <a:ext cx="1260" cy="78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6" name="Google Shape;2466;p56"/>
            <p:cNvSpPr/>
            <p:nvPr/>
          </p:nvSpPr>
          <p:spPr>
            <a:xfrm>
              <a:off x="4263" y="2704"/>
              <a:ext cx="1260" cy="78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7" name="Google Shape;2467;p56"/>
            <p:cNvSpPr/>
            <p:nvPr/>
          </p:nvSpPr>
          <p:spPr>
            <a:xfrm>
              <a:off x="4263" y="2790"/>
              <a:ext cx="1260" cy="78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8" name="Google Shape;2468;p56"/>
            <p:cNvSpPr/>
            <p:nvPr/>
          </p:nvSpPr>
          <p:spPr>
            <a:xfrm>
              <a:off x="4263" y="2886"/>
              <a:ext cx="1260" cy="78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9" name="Google Shape;2469;p56"/>
            <p:cNvSpPr/>
            <p:nvPr/>
          </p:nvSpPr>
          <p:spPr>
            <a:xfrm>
              <a:off x="4263" y="2971"/>
              <a:ext cx="1260" cy="78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0" name="Google Shape;2470;p56"/>
            <p:cNvSpPr/>
            <p:nvPr/>
          </p:nvSpPr>
          <p:spPr>
            <a:xfrm>
              <a:off x="4263" y="3067"/>
              <a:ext cx="1260" cy="78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1" name="Google Shape;2471;p56"/>
            <p:cNvSpPr/>
            <p:nvPr/>
          </p:nvSpPr>
          <p:spPr>
            <a:xfrm>
              <a:off x="4263" y="3153"/>
              <a:ext cx="1260" cy="78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2" name="Google Shape;2472;p56"/>
            <p:cNvSpPr/>
            <p:nvPr/>
          </p:nvSpPr>
          <p:spPr>
            <a:xfrm>
              <a:off x="4263" y="3249"/>
              <a:ext cx="1260" cy="78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3" name="Google Shape;2473;p56"/>
            <p:cNvSpPr/>
            <p:nvPr/>
          </p:nvSpPr>
          <p:spPr>
            <a:xfrm>
              <a:off x="4263" y="3334"/>
              <a:ext cx="1260" cy="78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4" name="Google Shape;2474;p56"/>
            <p:cNvSpPr/>
            <p:nvPr/>
          </p:nvSpPr>
          <p:spPr>
            <a:xfrm>
              <a:off x="4263" y="3430"/>
              <a:ext cx="1260" cy="78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5" name="Google Shape;2475;p56"/>
            <p:cNvSpPr/>
            <p:nvPr/>
          </p:nvSpPr>
          <p:spPr>
            <a:xfrm>
              <a:off x="4263" y="3515"/>
              <a:ext cx="1260" cy="78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6" name="Google Shape;2476;p56"/>
            <p:cNvSpPr/>
            <p:nvPr/>
          </p:nvSpPr>
          <p:spPr>
            <a:xfrm>
              <a:off x="4263" y="3612"/>
              <a:ext cx="1260" cy="78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7" name="Google Shape;2477;p56"/>
            <p:cNvSpPr/>
            <p:nvPr/>
          </p:nvSpPr>
          <p:spPr>
            <a:xfrm>
              <a:off x="4263" y="3697"/>
              <a:ext cx="1260" cy="78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8" name="Google Shape;2478;p56"/>
            <p:cNvSpPr/>
            <p:nvPr/>
          </p:nvSpPr>
          <p:spPr>
            <a:xfrm>
              <a:off x="91" y="1026"/>
              <a:ext cx="3805" cy="3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Times New Roman"/>
                <a:buNone/>
              </a:pPr>
              <a:endParaRPr sz="28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Times New Roman"/>
                <a:buNone/>
              </a:pPr>
              <a:endParaRPr sz="28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79" name="Google Shape;2479;p56"/>
          <p:cNvSpPr/>
          <p:nvPr/>
        </p:nvSpPr>
        <p:spPr>
          <a:xfrm>
            <a:off x="1714500" y="2300289"/>
            <a:ext cx="6057900" cy="928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Si quiero apuntar a </a:t>
            </a:r>
            <a:r>
              <a:rPr lang="es-AR" sz="2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char</a:t>
            </a:r>
            <a:r>
              <a:rPr lang="es-AR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s-AR" sz="18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AR" sz="28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para luego desreferenciar</a:t>
            </a:r>
            <a:r>
              <a:rPr lang="es-AR" sz="18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…</a:t>
            </a:r>
            <a:endParaRPr sz="2800" b="1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80" name="Google Shape;2480;p56"/>
          <p:cNvGrpSpPr/>
          <p:nvPr/>
        </p:nvGrpSpPr>
        <p:grpSpPr>
          <a:xfrm>
            <a:off x="3686175" y="1844675"/>
            <a:ext cx="6605588" cy="1943100"/>
            <a:chOff x="1362" y="1162"/>
            <a:chExt cx="4161" cy="1224"/>
          </a:xfrm>
        </p:grpSpPr>
        <p:sp>
          <p:nvSpPr>
            <p:cNvPr id="2481" name="Google Shape;2481;p56"/>
            <p:cNvSpPr/>
            <p:nvPr/>
          </p:nvSpPr>
          <p:spPr>
            <a:xfrm>
              <a:off x="1362" y="2069"/>
              <a:ext cx="1697" cy="3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Times New Roman"/>
                <a:buNone/>
              </a:pPr>
              <a:r>
                <a:rPr lang="es-AR" sz="2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0x2009C000[0]</a:t>
              </a:r>
              <a:endParaRPr/>
            </a:p>
          </p:txBody>
        </p:sp>
        <p:sp>
          <p:nvSpPr>
            <p:cNvPr id="2482" name="Google Shape;2482;p56"/>
            <p:cNvSpPr/>
            <p:nvPr/>
          </p:nvSpPr>
          <p:spPr>
            <a:xfrm>
              <a:off x="4263" y="1162"/>
              <a:ext cx="1260" cy="78"/>
            </a:xfrm>
            <a:prstGeom prst="rect">
              <a:avLst/>
            </a:prstGeom>
            <a:solidFill>
              <a:srgbClr val="4F81BD"/>
            </a:solidFill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83" name="Google Shape;2483;p56"/>
          <p:cNvGrpSpPr/>
          <p:nvPr/>
        </p:nvGrpSpPr>
        <p:grpSpPr>
          <a:xfrm>
            <a:off x="3686175" y="1989139"/>
            <a:ext cx="6605588" cy="1798637"/>
            <a:chOff x="1362" y="1253"/>
            <a:chExt cx="4161" cy="1133"/>
          </a:xfrm>
        </p:grpSpPr>
        <p:sp>
          <p:nvSpPr>
            <p:cNvPr id="2484" name="Google Shape;2484;p56"/>
            <p:cNvSpPr/>
            <p:nvPr/>
          </p:nvSpPr>
          <p:spPr>
            <a:xfrm>
              <a:off x="1362" y="2069"/>
              <a:ext cx="1697" cy="3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Times New Roman"/>
                <a:buNone/>
              </a:pPr>
              <a:r>
                <a:rPr lang="es-AR" sz="2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0x2009C000[1]</a:t>
              </a:r>
              <a:endParaRPr/>
            </a:p>
          </p:txBody>
        </p:sp>
        <p:sp>
          <p:nvSpPr>
            <p:cNvPr id="2485" name="Google Shape;2485;p56"/>
            <p:cNvSpPr/>
            <p:nvPr/>
          </p:nvSpPr>
          <p:spPr>
            <a:xfrm>
              <a:off x="4263" y="1253"/>
              <a:ext cx="1260" cy="78"/>
            </a:xfrm>
            <a:prstGeom prst="rect">
              <a:avLst/>
            </a:prstGeom>
            <a:solidFill>
              <a:srgbClr val="4F81BD"/>
            </a:solidFill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86" name="Google Shape;2486;p56"/>
          <p:cNvGrpSpPr/>
          <p:nvPr/>
        </p:nvGrpSpPr>
        <p:grpSpPr>
          <a:xfrm>
            <a:off x="3686175" y="2133601"/>
            <a:ext cx="6605588" cy="1654175"/>
            <a:chOff x="1362" y="1344"/>
            <a:chExt cx="4161" cy="1042"/>
          </a:xfrm>
        </p:grpSpPr>
        <p:sp>
          <p:nvSpPr>
            <p:cNvPr id="2487" name="Google Shape;2487;p56"/>
            <p:cNvSpPr/>
            <p:nvPr/>
          </p:nvSpPr>
          <p:spPr>
            <a:xfrm>
              <a:off x="1362" y="2069"/>
              <a:ext cx="1697" cy="31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Times New Roman"/>
                <a:buNone/>
              </a:pPr>
              <a:r>
                <a:rPr lang="es-AR" sz="2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0x2009C000[2]</a:t>
              </a:r>
              <a:endParaRPr/>
            </a:p>
          </p:txBody>
        </p:sp>
        <p:sp>
          <p:nvSpPr>
            <p:cNvPr id="2488" name="Google Shape;2488;p56"/>
            <p:cNvSpPr/>
            <p:nvPr/>
          </p:nvSpPr>
          <p:spPr>
            <a:xfrm>
              <a:off x="4263" y="1344"/>
              <a:ext cx="1260" cy="78"/>
            </a:xfrm>
            <a:prstGeom prst="rect">
              <a:avLst/>
            </a:prstGeom>
            <a:solidFill>
              <a:srgbClr val="4F81BD"/>
            </a:solidFill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89" name="Google Shape;2489;p56"/>
          <p:cNvSpPr/>
          <p:nvPr/>
        </p:nvSpPr>
        <p:spPr>
          <a:xfrm>
            <a:off x="1487488" y="281287"/>
            <a:ext cx="5383212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⮚"/>
            </a:pPr>
            <a:r>
              <a:rPr lang="es-AR" sz="3200" b="1" i="1">
                <a:solidFill>
                  <a:srgbClr val="005042"/>
                </a:solidFill>
                <a:latin typeface="Arial"/>
                <a:ea typeface="Arial"/>
                <a:cs typeface="Arial"/>
                <a:sym typeface="Arial"/>
              </a:rPr>
              <a:t>Consideraciones Previas</a:t>
            </a:r>
            <a:endParaRPr/>
          </a:p>
        </p:txBody>
      </p:sp>
      <p:sp>
        <p:nvSpPr>
          <p:cNvPr id="2490" name="Google Shape;2490;p56"/>
          <p:cNvSpPr/>
          <p:nvPr/>
        </p:nvSpPr>
        <p:spPr>
          <a:xfrm>
            <a:off x="6971989" y="512993"/>
            <a:ext cx="4679950" cy="712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dualidad puntero - vector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endParaRPr sz="28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1" name="Google Shape;2491;p56"/>
          <p:cNvSpPr txBox="1"/>
          <p:nvPr/>
        </p:nvSpPr>
        <p:spPr>
          <a:xfrm>
            <a:off x="1595439" y="3325814"/>
            <a:ext cx="2447925" cy="51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Times New Roman"/>
              <a:buNone/>
            </a:pPr>
            <a:r>
              <a:rPr lang="es-AR" sz="2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(unsigned char*)</a:t>
            </a:r>
            <a:endParaRPr/>
          </a:p>
        </p:txBody>
      </p:sp>
      <p:sp>
        <p:nvSpPr>
          <p:cNvPr id="2492" name="Google Shape;2492;p56"/>
          <p:cNvSpPr/>
          <p:nvPr/>
        </p:nvSpPr>
        <p:spPr>
          <a:xfrm>
            <a:off x="3529014" y="5568950"/>
            <a:ext cx="4179887" cy="368300"/>
          </a:xfrm>
          <a:prstGeom prst="rect">
            <a:avLst/>
          </a:prstGeom>
          <a:solidFill>
            <a:srgbClr val="2D2DB9"/>
          </a:solidFill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00"/>
              </a:buClr>
              <a:buSzPts val="1800"/>
              <a:buFont typeface="Times New Roman"/>
              <a:buNone/>
            </a:pPr>
            <a:r>
              <a:rPr lang="es-AR" sz="1800" i="1">
                <a:solidFill>
                  <a:srgbClr val="FFFF00"/>
                </a:solidFill>
                <a:latin typeface="Arial"/>
                <a:ea typeface="Arial"/>
                <a:cs typeface="Arial"/>
                <a:sym typeface="Arial"/>
              </a:rPr>
              <a:t>Recordar que es posible hacer 2[100]</a:t>
            </a:r>
            <a:endParaRPr/>
          </a:p>
        </p:txBody>
      </p:sp>
      <p:sp>
        <p:nvSpPr>
          <p:cNvPr id="2493" name="Google Shape;2493;p56"/>
          <p:cNvSpPr/>
          <p:nvPr/>
        </p:nvSpPr>
        <p:spPr>
          <a:xfrm>
            <a:off x="1712913" y="1373188"/>
            <a:ext cx="4024312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Ejemplo: Tomemos la dirección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Google Shape;2500;p57"/>
          <p:cNvSpPr txBox="1"/>
          <p:nvPr/>
        </p:nvSpPr>
        <p:spPr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Ing. Marcelo Trujillo</a:t>
            </a:r>
            <a:endParaRPr/>
          </a:p>
        </p:txBody>
      </p:sp>
      <p:sp>
        <p:nvSpPr>
          <p:cNvPr id="2501" name="Google Shape;2501;p57"/>
          <p:cNvSpPr txBox="1"/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fld id="{00000000-1234-1234-1234-123412341234}" type="slidenum"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48</a:t>
            </a:fld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02" name="Google Shape;2502;p57"/>
          <p:cNvGrpSpPr/>
          <p:nvPr/>
        </p:nvGrpSpPr>
        <p:grpSpPr>
          <a:xfrm>
            <a:off x="1846264" y="1557339"/>
            <a:ext cx="8594725" cy="4441825"/>
            <a:chOff x="203" y="981"/>
            <a:chExt cx="5414" cy="2798"/>
          </a:xfrm>
        </p:grpSpPr>
        <p:cxnSp>
          <p:nvCxnSpPr>
            <p:cNvPr id="2503" name="Google Shape;2503;p57"/>
            <p:cNvCxnSpPr/>
            <p:nvPr/>
          </p:nvCxnSpPr>
          <p:spPr>
            <a:xfrm>
              <a:off x="2804" y="1201"/>
              <a:ext cx="724" cy="0"/>
            </a:xfrm>
            <a:prstGeom prst="bentConnector3">
              <a:avLst>
                <a:gd name="adj1" fmla="val 50000"/>
              </a:avLst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504" name="Google Shape;2504;p57"/>
            <p:cNvSpPr/>
            <p:nvPr/>
          </p:nvSpPr>
          <p:spPr>
            <a:xfrm>
              <a:off x="3091" y="981"/>
              <a:ext cx="871" cy="2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r>
                <a:rPr lang="es-A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2009C000h</a:t>
              </a:r>
              <a:endParaRPr/>
            </a:p>
          </p:txBody>
        </p:sp>
        <p:sp>
          <p:nvSpPr>
            <p:cNvPr id="2505" name="Google Shape;2505;p57"/>
            <p:cNvSpPr/>
            <p:nvPr/>
          </p:nvSpPr>
          <p:spPr>
            <a:xfrm>
              <a:off x="4358" y="1157"/>
              <a:ext cx="1259" cy="82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p57"/>
            <p:cNvSpPr/>
            <p:nvPr/>
          </p:nvSpPr>
          <p:spPr>
            <a:xfrm>
              <a:off x="4358" y="1253"/>
              <a:ext cx="1259" cy="82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57"/>
            <p:cNvSpPr/>
            <p:nvPr/>
          </p:nvSpPr>
          <p:spPr>
            <a:xfrm>
              <a:off x="4358" y="1338"/>
              <a:ext cx="1259" cy="82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p57"/>
            <p:cNvSpPr/>
            <p:nvPr/>
          </p:nvSpPr>
          <p:spPr>
            <a:xfrm>
              <a:off x="4358" y="1434"/>
              <a:ext cx="1259" cy="82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p57"/>
            <p:cNvSpPr/>
            <p:nvPr/>
          </p:nvSpPr>
          <p:spPr>
            <a:xfrm>
              <a:off x="4358" y="1520"/>
              <a:ext cx="1259" cy="82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57"/>
            <p:cNvSpPr/>
            <p:nvPr/>
          </p:nvSpPr>
          <p:spPr>
            <a:xfrm>
              <a:off x="4358" y="1616"/>
              <a:ext cx="1259" cy="82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57"/>
            <p:cNvSpPr/>
            <p:nvPr/>
          </p:nvSpPr>
          <p:spPr>
            <a:xfrm>
              <a:off x="4358" y="1701"/>
              <a:ext cx="1259" cy="82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57"/>
            <p:cNvSpPr/>
            <p:nvPr/>
          </p:nvSpPr>
          <p:spPr>
            <a:xfrm>
              <a:off x="4358" y="1797"/>
              <a:ext cx="1259" cy="82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57"/>
            <p:cNvSpPr/>
            <p:nvPr/>
          </p:nvSpPr>
          <p:spPr>
            <a:xfrm>
              <a:off x="4358" y="1883"/>
              <a:ext cx="1259" cy="82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57"/>
            <p:cNvSpPr/>
            <p:nvPr/>
          </p:nvSpPr>
          <p:spPr>
            <a:xfrm>
              <a:off x="4358" y="1979"/>
              <a:ext cx="1259" cy="82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57"/>
            <p:cNvSpPr/>
            <p:nvPr/>
          </p:nvSpPr>
          <p:spPr>
            <a:xfrm>
              <a:off x="4358" y="2064"/>
              <a:ext cx="1259" cy="82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57"/>
            <p:cNvSpPr/>
            <p:nvPr/>
          </p:nvSpPr>
          <p:spPr>
            <a:xfrm>
              <a:off x="4358" y="2160"/>
              <a:ext cx="1259" cy="82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p57"/>
            <p:cNvSpPr/>
            <p:nvPr/>
          </p:nvSpPr>
          <p:spPr>
            <a:xfrm>
              <a:off x="4358" y="2245"/>
              <a:ext cx="1259" cy="82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57"/>
            <p:cNvSpPr/>
            <p:nvPr/>
          </p:nvSpPr>
          <p:spPr>
            <a:xfrm>
              <a:off x="4358" y="2341"/>
              <a:ext cx="1259" cy="82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57"/>
            <p:cNvSpPr/>
            <p:nvPr/>
          </p:nvSpPr>
          <p:spPr>
            <a:xfrm>
              <a:off x="4358" y="2427"/>
              <a:ext cx="1259" cy="82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p57"/>
            <p:cNvSpPr/>
            <p:nvPr/>
          </p:nvSpPr>
          <p:spPr>
            <a:xfrm>
              <a:off x="4358" y="2523"/>
              <a:ext cx="1259" cy="82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p57"/>
            <p:cNvSpPr/>
            <p:nvPr/>
          </p:nvSpPr>
          <p:spPr>
            <a:xfrm>
              <a:off x="4358" y="2608"/>
              <a:ext cx="1259" cy="82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p57"/>
            <p:cNvSpPr/>
            <p:nvPr/>
          </p:nvSpPr>
          <p:spPr>
            <a:xfrm>
              <a:off x="4358" y="2704"/>
              <a:ext cx="1259" cy="82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p57"/>
            <p:cNvSpPr/>
            <p:nvPr/>
          </p:nvSpPr>
          <p:spPr>
            <a:xfrm>
              <a:off x="4358" y="2790"/>
              <a:ext cx="1259" cy="82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p57"/>
            <p:cNvSpPr/>
            <p:nvPr/>
          </p:nvSpPr>
          <p:spPr>
            <a:xfrm>
              <a:off x="4358" y="2886"/>
              <a:ext cx="1259" cy="82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p57"/>
            <p:cNvSpPr/>
            <p:nvPr/>
          </p:nvSpPr>
          <p:spPr>
            <a:xfrm>
              <a:off x="4358" y="2971"/>
              <a:ext cx="1259" cy="82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p57"/>
            <p:cNvSpPr/>
            <p:nvPr/>
          </p:nvSpPr>
          <p:spPr>
            <a:xfrm>
              <a:off x="4358" y="3067"/>
              <a:ext cx="1259" cy="82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57"/>
            <p:cNvSpPr/>
            <p:nvPr/>
          </p:nvSpPr>
          <p:spPr>
            <a:xfrm>
              <a:off x="4358" y="3153"/>
              <a:ext cx="1259" cy="82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p57"/>
            <p:cNvSpPr/>
            <p:nvPr/>
          </p:nvSpPr>
          <p:spPr>
            <a:xfrm>
              <a:off x="4358" y="3249"/>
              <a:ext cx="1259" cy="82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p57"/>
            <p:cNvSpPr/>
            <p:nvPr/>
          </p:nvSpPr>
          <p:spPr>
            <a:xfrm>
              <a:off x="4358" y="3334"/>
              <a:ext cx="1259" cy="82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p57"/>
            <p:cNvSpPr/>
            <p:nvPr/>
          </p:nvSpPr>
          <p:spPr>
            <a:xfrm>
              <a:off x="4358" y="3430"/>
              <a:ext cx="1259" cy="82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Google Shape;2531;p57"/>
            <p:cNvSpPr/>
            <p:nvPr/>
          </p:nvSpPr>
          <p:spPr>
            <a:xfrm>
              <a:off x="4358" y="3515"/>
              <a:ext cx="1259" cy="82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p57"/>
            <p:cNvSpPr/>
            <p:nvPr/>
          </p:nvSpPr>
          <p:spPr>
            <a:xfrm>
              <a:off x="4358" y="3612"/>
              <a:ext cx="1259" cy="82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p57"/>
            <p:cNvSpPr/>
            <p:nvPr/>
          </p:nvSpPr>
          <p:spPr>
            <a:xfrm>
              <a:off x="4358" y="3697"/>
              <a:ext cx="1259" cy="82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p57"/>
            <p:cNvSpPr/>
            <p:nvPr/>
          </p:nvSpPr>
          <p:spPr>
            <a:xfrm>
              <a:off x="203" y="1026"/>
              <a:ext cx="3792" cy="3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Times New Roman"/>
                <a:buNone/>
              </a:pPr>
              <a:endParaRPr sz="28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35" name="Google Shape;2535;p57"/>
          <p:cNvSpPr/>
          <p:nvPr/>
        </p:nvSpPr>
        <p:spPr>
          <a:xfrm>
            <a:off x="1852614" y="2136775"/>
            <a:ext cx="6034087" cy="933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Si quiero apuntar a </a:t>
            </a:r>
            <a:r>
              <a:rPr lang="es-AR" sz="2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s-AR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s-AR" sz="28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… para luego desreferenciar</a:t>
            </a:r>
            <a:r>
              <a:rPr lang="es-AR" sz="18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…</a:t>
            </a:r>
            <a:endParaRPr sz="2800" b="1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36" name="Google Shape;2536;p57"/>
          <p:cNvGrpSpPr/>
          <p:nvPr/>
        </p:nvGrpSpPr>
        <p:grpSpPr>
          <a:xfrm>
            <a:off x="1930400" y="1844676"/>
            <a:ext cx="8510588" cy="2003425"/>
            <a:chOff x="256" y="1162"/>
            <a:chExt cx="5361" cy="1262"/>
          </a:xfrm>
        </p:grpSpPr>
        <p:sp>
          <p:nvSpPr>
            <p:cNvPr id="2537" name="Google Shape;2537;p57"/>
            <p:cNvSpPr/>
            <p:nvPr/>
          </p:nvSpPr>
          <p:spPr>
            <a:xfrm>
              <a:off x="256" y="2103"/>
              <a:ext cx="3485" cy="3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Times New Roman"/>
                <a:buNone/>
              </a:pPr>
              <a:r>
                <a:rPr lang="es-AR" sz="2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((unsigned int *)0x2009C000)[0]</a:t>
              </a:r>
              <a:endParaRPr/>
            </a:p>
          </p:txBody>
        </p:sp>
        <p:sp>
          <p:nvSpPr>
            <p:cNvPr id="2538" name="Google Shape;2538;p57"/>
            <p:cNvSpPr/>
            <p:nvPr/>
          </p:nvSpPr>
          <p:spPr>
            <a:xfrm>
              <a:off x="4358" y="1162"/>
              <a:ext cx="1259" cy="355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39" name="Google Shape;2539;p57"/>
          <p:cNvGrpSpPr/>
          <p:nvPr/>
        </p:nvGrpSpPr>
        <p:grpSpPr>
          <a:xfrm>
            <a:off x="1927226" y="2433638"/>
            <a:ext cx="8513763" cy="1427162"/>
            <a:chOff x="254" y="1525"/>
            <a:chExt cx="5363" cy="899"/>
          </a:xfrm>
        </p:grpSpPr>
        <p:sp>
          <p:nvSpPr>
            <p:cNvPr id="2540" name="Google Shape;2540;p57"/>
            <p:cNvSpPr/>
            <p:nvPr/>
          </p:nvSpPr>
          <p:spPr>
            <a:xfrm>
              <a:off x="254" y="2103"/>
              <a:ext cx="3641" cy="3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Times New Roman"/>
                <a:buNone/>
              </a:pPr>
              <a:r>
                <a:rPr lang="es-AR" sz="2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((unsigned int *)0x2009C000)[1]</a:t>
              </a:r>
              <a:endParaRPr/>
            </a:p>
          </p:txBody>
        </p:sp>
        <p:sp>
          <p:nvSpPr>
            <p:cNvPr id="2541" name="Google Shape;2541;p57"/>
            <p:cNvSpPr/>
            <p:nvPr/>
          </p:nvSpPr>
          <p:spPr>
            <a:xfrm>
              <a:off x="4358" y="1525"/>
              <a:ext cx="1259" cy="355"/>
            </a:xfrm>
            <a:prstGeom prst="rect">
              <a:avLst/>
            </a:prstGeom>
            <a:solidFill>
              <a:srgbClr val="4F81BD">
                <a:alpha val="24705"/>
              </a:srgbClr>
            </a:solidFill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42" name="Google Shape;2542;p57"/>
          <p:cNvGrpSpPr/>
          <p:nvPr/>
        </p:nvGrpSpPr>
        <p:grpSpPr>
          <a:xfrm>
            <a:off x="1927226" y="3009900"/>
            <a:ext cx="8513763" cy="850900"/>
            <a:chOff x="254" y="1888"/>
            <a:chExt cx="5363" cy="536"/>
          </a:xfrm>
        </p:grpSpPr>
        <p:sp>
          <p:nvSpPr>
            <p:cNvPr id="2543" name="Google Shape;2543;p57"/>
            <p:cNvSpPr/>
            <p:nvPr/>
          </p:nvSpPr>
          <p:spPr>
            <a:xfrm>
              <a:off x="254" y="2103"/>
              <a:ext cx="3486" cy="3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Times New Roman"/>
                <a:buNone/>
              </a:pPr>
              <a:r>
                <a:rPr lang="es-AR" sz="2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((unsigned int *)0x2009C000)[2]</a:t>
              </a:r>
              <a:endParaRPr/>
            </a:p>
          </p:txBody>
        </p:sp>
        <p:sp>
          <p:nvSpPr>
            <p:cNvPr id="2544" name="Google Shape;2544;p57"/>
            <p:cNvSpPr/>
            <p:nvPr/>
          </p:nvSpPr>
          <p:spPr>
            <a:xfrm>
              <a:off x="4358" y="1888"/>
              <a:ext cx="1259" cy="355"/>
            </a:xfrm>
            <a:prstGeom prst="rect">
              <a:avLst/>
            </a:prstGeom>
            <a:solidFill>
              <a:srgbClr val="4F81BD">
                <a:alpha val="24705"/>
              </a:srgbClr>
            </a:solidFill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45" name="Google Shape;2545;p57"/>
          <p:cNvSpPr/>
          <p:nvPr/>
        </p:nvSpPr>
        <p:spPr>
          <a:xfrm>
            <a:off x="1579563" y="3940175"/>
            <a:ext cx="6553200" cy="522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3200"/>
              <a:buFont typeface="Times New Roman"/>
              <a:buNone/>
            </a:pPr>
            <a:r>
              <a:rPr lang="es-AR" sz="3200" b="1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Usando </a:t>
            </a:r>
            <a:r>
              <a:rPr lang="es-AR" sz="32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#define </a:t>
            </a:r>
            <a:r>
              <a:rPr lang="es-AR" sz="3200" b="1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sería mas cómodo…</a:t>
            </a:r>
            <a:endParaRPr/>
          </a:p>
        </p:txBody>
      </p:sp>
      <p:sp>
        <p:nvSpPr>
          <p:cNvPr id="2546" name="Google Shape;2546;p57"/>
          <p:cNvSpPr/>
          <p:nvPr/>
        </p:nvSpPr>
        <p:spPr>
          <a:xfrm>
            <a:off x="1524001" y="4652964"/>
            <a:ext cx="8366125" cy="51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Times New Roman"/>
              <a:buNone/>
            </a:pPr>
            <a:r>
              <a:rPr lang="es-AR" sz="24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#define </a:t>
            </a:r>
            <a:r>
              <a:rPr lang="es-AR" sz="2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puntero</a:t>
            </a:r>
            <a:r>
              <a:rPr lang="es-AR" sz="24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((unsigned int *) 0x2009C000)</a:t>
            </a:r>
            <a:endParaRPr/>
          </a:p>
        </p:txBody>
      </p:sp>
      <p:sp>
        <p:nvSpPr>
          <p:cNvPr id="2547" name="Google Shape;2547;p57"/>
          <p:cNvSpPr/>
          <p:nvPr/>
        </p:nvSpPr>
        <p:spPr>
          <a:xfrm>
            <a:off x="1524001" y="303059"/>
            <a:ext cx="5383212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⮚"/>
            </a:pPr>
            <a:r>
              <a:rPr lang="es-AR" sz="3200" b="1" i="1">
                <a:solidFill>
                  <a:srgbClr val="005042"/>
                </a:solidFill>
                <a:latin typeface="Arial"/>
                <a:ea typeface="Arial"/>
                <a:cs typeface="Arial"/>
                <a:sym typeface="Arial"/>
              </a:rPr>
              <a:t>Consideraciones Previas</a:t>
            </a:r>
            <a:endParaRPr/>
          </a:p>
        </p:txBody>
      </p:sp>
      <p:sp>
        <p:nvSpPr>
          <p:cNvPr id="2548" name="Google Shape;2548;p57"/>
          <p:cNvSpPr/>
          <p:nvPr/>
        </p:nvSpPr>
        <p:spPr>
          <a:xfrm>
            <a:off x="7320136" y="564698"/>
            <a:ext cx="4679950" cy="712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dualidad puntero - vector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endParaRPr sz="28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9" name="Google Shape;2549;p57"/>
          <p:cNvSpPr/>
          <p:nvPr/>
        </p:nvSpPr>
        <p:spPr>
          <a:xfrm>
            <a:off x="2971800" y="5126039"/>
            <a:ext cx="4572000" cy="922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es-AR" sz="1800" b="1" i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puntero[0]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 b="1" i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	puntero[1]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 b="1" i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	puntero[2]</a:t>
            </a:r>
            <a:endParaRPr/>
          </a:p>
        </p:txBody>
      </p:sp>
      <p:sp>
        <p:nvSpPr>
          <p:cNvPr id="2550" name="Google Shape;2550;p57"/>
          <p:cNvSpPr/>
          <p:nvPr/>
        </p:nvSpPr>
        <p:spPr>
          <a:xfrm>
            <a:off x="1712913" y="1373188"/>
            <a:ext cx="4024312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Ejemplo: Tomemos la dirección</a:t>
            </a:r>
            <a:endParaRPr/>
          </a:p>
        </p:txBody>
      </p:sp>
      <p:sp>
        <p:nvSpPr>
          <p:cNvPr id="2551" name="Google Shape;2551;p57"/>
          <p:cNvSpPr/>
          <p:nvPr/>
        </p:nvSpPr>
        <p:spPr>
          <a:xfrm rot="5400000">
            <a:off x="2490789" y="5030789"/>
            <a:ext cx="655637" cy="795337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00B8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Google Shape;2559;p58"/>
          <p:cNvSpPr txBox="1"/>
          <p:nvPr/>
        </p:nvSpPr>
        <p:spPr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Ing. Marcelo Trujillo</a:t>
            </a:r>
            <a:endParaRPr/>
          </a:p>
        </p:txBody>
      </p:sp>
      <p:sp>
        <p:nvSpPr>
          <p:cNvPr id="2560" name="Google Shape;2560;p58"/>
          <p:cNvSpPr txBox="1"/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fld id="{00000000-1234-1234-1234-123412341234}" type="slidenum"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49</a:t>
            </a:fld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61" name="Google Shape;2561;p58"/>
          <p:cNvGrpSpPr/>
          <p:nvPr/>
        </p:nvGrpSpPr>
        <p:grpSpPr>
          <a:xfrm>
            <a:off x="6330950" y="1633539"/>
            <a:ext cx="3886200" cy="4359275"/>
            <a:chOff x="3028" y="1029"/>
            <a:chExt cx="2448" cy="2746"/>
          </a:xfrm>
        </p:grpSpPr>
        <p:cxnSp>
          <p:nvCxnSpPr>
            <p:cNvPr id="2562" name="Google Shape;2562;p58"/>
            <p:cNvCxnSpPr/>
            <p:nvPr/>
          </p:nvCxnSpPr>
          <p:spPr>
            <a:xfrm>
              <a:off x="3028" y="1253"/>
              <a:ext cx="710" cy="0"/>
            </a:xfrm>
            <a:prstGeom prst="bentConnector3">
              <a:avLst>
                <a:gd name="adj1" fmla="val 49903"/>
              </a:avLst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2563" name="Google Shape;2563;p58"/>
            <p:cNvSpPr/>
            <p:nvPr/>
          </p:nvSpPr>
          <p:spPr>
            <a:xfrm>
              <a:off x="3290" y="1029"/>
              <a:ext cx="856" cy="2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5000" rIns="90000" bIns="450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700"/>
                <a:buFont typeface="Times New Roman"/>
                <a:buNone/>
              </a:pPr>
              <a:r>
                <a:rPr lang="es-AR" sz="17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2009C000h</a:t>
              </a:r>
              <a:endParaRPr/>
            </a:p>
          </p:txBody>
        </p:sp>
        <p:sp>
          <p:nvSpPr>
            <p:cNvPr id="2564" name="Google Shape;2564;p58"/>
            <p:cNvSpPr/>
            <p:nvPr/>
          </p:nvSpPr>
          <p:spPr>
            <a:xfrm>
              <a:off x="4237" y="1157"/>
              <a:ext cx="1239" cy="78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p58"/>
            <p:cNvSpPr/>
            <p:nvPr/>
          </p:nvSpPr>
          <p:spPr>
            <a:xfrm>
              <a:off x="4237" y="1253"/>
              <a:ext cx="1239" cy="78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p58"/>
            <p:cNvSpPr/>
            <p:nvPr/>
          </p:nvSpPr>
          <p:spPr>
            <a:xfrm>
              <a:off x="4237" y="1338"/>
              <a:ext cx="1239" cy="78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7" name="Google Shape;2567;p58"/>
            <p:cNvSpPr/>
            <p:nvPr/>
          </p:nvSpPr>
          <p:spPr>
            <a:xfrm>
              <a:off x="4237" y="1434"/>
              <a:ext cx="1239" cy="78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p58"/>
            <p:cNvSpPr/>
            <p:nvPr/>
          </p:nvSpPr>
          <p:spPr>
            <a:xfrm>
              <a:off x="4237" y="1520"/>
              <a:ext cx="1239" cy="78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9" name="Google Shape;2569;p58"/>
            <p:cNvSpPr/>
            <p:nvPr/>
          </p:nvSpPr>
          <p:spPr>
            <a:xfrm>
              <a:off x="4237" y="1616"/>
              <a:ext cx="1239" cy="78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Google Shape;2570;p58"/>
            <p:cNvSpPr/>
            <p:nvPr/>
          </p:nvSpPr>
          <p:spPr>
            <a:xfrm>
              <a:off x="4237" y="1701"/>
              <a:ext cx="1239" cy="78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p58"/>
            <p:cNvSpPr/>
            <p:nvPr/>
          </p:nvSpPr>
          <p:spPr>
            <a:xfrm>
              <a:off x="4237" y="1797"/>
              <a:ext cx="1239" cy="78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2" name="Google Shape;2572;p58"/>
            <p:cNvSpPr/>
            <p:nvPr/>
          </p:nvSpPr>
          <p:spPr>
            <a:xfrm>
              <a:off x="4237" y="1883"/>
              <a:ext cx="1239" cy="78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3" name="Google Shape;2573;p58"/>
            <p:cNvSpPr/>
            <p:nvPr/>
          </p:nvSpPr>
          <p:spPr>
            <a:xfrm>
              <a:off x="4237" y="1979"/>
              <a:ext cx="1239" cy="78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4" name="Google Shape;2574;p58"/>
            <p:cNvSpPr/>
            <p:nvPr/>
          </p:nvSpPr>
          <p:spPr>
            <a:xfrm>
              <a:off x="4237" y="2064"/>
              <a:ext cx="1239" cy="78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58"/>
            <p:cNvSpPr/>
            <p:nvPr/>
          </p:nvSpPr>
          <p:spPr>
            <a:xfrm>
              <a:off x="4237" y="2160"/>
              <a:ext cx="1239" cy="78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58"/>
            <p:cNvSpPr/>
            <p:nvPr/>
          </p:nvSpPr>
          <p:spPr>
            <a:xfrm>
              <a:off x="4237" y="2245"/>
              <a:ext cx="1239" cy="78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58"/>
            <p:cNvSpPr/>
            <p:nvPr/>
          </p:nvSpPr>
          <p:spPr>
            <a:xfrm>
              <a:off x="4237" y="2341"/>
              <a:ext cx="1239" cy="78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58"/>
            <p:cNvSpPr/>
            <p:nvPr/>
          </p:nvSpPr>
          <p:spPr>
            <a:xfrm>
              <a:off x="4237" y="2427"/>
              <a:ext cx="1239" cy="78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58"/>
            <p:cNvSpPr/>
            <p:nvPr/>
          </p:nvSpPr>
          <p:spPr>
            <a:xfrm>
              <a:off x="4237" y="2523"/>
              <a:ext cx="1239" cy="78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58"/>
            <p:cNvSpPr/>
            <p:nvPr/>
          </p:nvSpPr>
          <p:spPr>
            <a:xfrm>
              <a:off x="4237" y="2608"/>
              <a:ext cx="1239" cy="78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1" name="Google Shape;2581;p58"/>
            <p:cNvSpPr/>
            <p:nvPr/>
          </p:nvSpPr>
          <p:spPr>
            <a:xfrm>
              <a:off x="4237" y="2704"/>
              <a:ext cx="1239" cy="78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2" name="Google Shape;2582;p58"/>
            <p:cNvSpPr/>
            <p:nvPr/>
          </p:nvSpPr>
          <p:spPr>
            <a:xfrm>
              <a:off x="4237" y="2790"/>
              <a:ext cx="1239" cy="78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3" name="Google Shape;2583;p58"/>
            <p:cNvSpPr/>
            <p:nvPr/>
          </p:nvSpPr>
          <p:spPr>
            <a:xfrm>
              <a:off x="4237" y="2886"/>
              <a:ext cx="1239" cy="78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4" name="Google Shape;2584;p58"/>
            <p:cNvSpPr/>
            <p:nvPr/>
          </p:nvSpPr>
          <p:spPr>
            <a:xfrm>
              <a:off x="4237" y="2971"/>
              <a:ext cx="1239" cy="78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5" name="Google Shape;2585;p58"/>
            <p:cNvSpPr/>
            <p:nvPr/>
          </p:nvSpPr>
          <p:spPr>
            <a:xfrm>
              <a:off x="4237" y="3067"/>
              <a:ext cx="1239" cy="78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6" name="Google Shape;2586;p58"/>
            <p:cNvSpPr/>
            <p:nvPr/>
          </p:nvSpPr>
          <p:spPr>
            <a:xfrm>
              <a:off x="4237" y="3153"/>
              <a:ext cx="1239" cy="78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7" name="Google Shape;2587;p58"/>
            <p:cNvSpPr/>
            <p:nvPr/>
          </p:nvSpPr>
          <p:spPr>
            <a:xfrm>
              <a:off x="4237" y="3249"/>
              <a:ext cx="1239" cy="78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8" name="Google Shape;2588;p58"/>
            <p:cNvSpPr/>
            <p:nvPr/>
          </p:nvSpPr>
          <p:spPr>
            <a:xfrm>
              <a:off x="4237" y="3334"/>
              <a:ext cx="1239" cy="78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9" name="Google Shape;2589;p58"/>
            <p:cNvSpPr/>
            <p:nvPr/>
          </p:nvSpPr>
          <p:spPr>
            <a:xfrm>
              <a:off x="4237" y="3430"/>
              <a:ext cx="1239" cy="78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0" name="Google Shape;2590;p58"/>
            <p:cNvSpPr/>
            <p:nvPr/>
          </p:nvSpPr>
          <p:spPr>
            <a:xfrm>
              <a:off x="4237" y="3515"/>
              <a:ext cx="1239" cy="78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p58"/>
            <p:cNvSpPr/>
            <p:nvPr/>
          </p:nvSpPr>
          <p:spPr>
            <a:xfrm>
              <a:off x="4237" y="3612"/>
              <a:ext cx="1239" cy="78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p58"/>
            <p:cNvSpPr/>
            <p:nvPr/>
          </p:nvSpPr>
          <p:spPr>
            <a:xfrm>
              <a:off x="4237" y="3697"/>
              <a:ext cx="1239" cy="78"/>
            </a:xfrm>
            <a:prstGeom prst="rect">
              <a:avLst/>
            </a:prstGeom>
            <a:noFill/>
            <a:ln w="25550" cap="sq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Times New Roman"/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93" name="Google Shape;2593;p58"/>
          <p:cNvSpPr/>
          <p:nvPr/>
        </p:nvSpPr>
        <p:spPr>
          <a:xfrm>
            <a:off x="8251826" y="1844676"/>
            <a:ext cx="1984375" cy="576263"/>
          </a:xfrm>
          <a:prstGeom prst="rect">
            <a:avLst/>
          </a:prstGeom>
          <a:solidFill>
            <a:srgbClr val="4F81BD">
              <a:alpha val="24705"/>
            </a:srgbClr>
          </a:solidFill>
          <a:ln w="507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A4A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004A4A"/>
                </a:solidFill>
                <a:latin typeface="Arial"/>
                <a:ea typeface="Arial"/>
                <a:cs typeface="Arial"/>
                <a:sym typeface="Arial"/>
              </a:rPr>
              <a:t>dato0</a:t>
            </a:r>
            <a:endParaRPr/>
          </a:p>
        </p:txBody>
      </p:sp>
      <p:sp>
        <p:nvSpPr>
          <p:cNvPr id="2594" name="Google Shape;2594;p58"/>
          <p:cNvSpPr/>
          <p:nvPr/>
        </p:nvSpPr>
        <p:spPr>
          <a:xfrm>
            <a:off x="8251826" y="2420938"/>
            <a:ext cx="1984375" cy="576262"/>
          </a:xfrm>
          <a:prstGeom prst="rect">
            <a:avLst/>
          </a:prstGeom>
          <a:solidFill>
            <a:srgbClr val="4F81BD">
              <a:alpha val="24705"/>
            </a:srgbClr>
          </a:solidFill>
          <a:ln w="507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A4A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004A4A"/>
                </a:solidFill>
                <a:latin typeface="Arial"/>
                <a:ea typeface="Arial"/>
                <a:cs typeface="Arial"/>
                <a:sym typeface="Arial"/>
              </a:rPr>
              <a:t>dato1</a:t>
            </a:r>
            <a:endParaRPr/>
          </a:p>
        </p:txBody>
      </p:sp>
      <p:sp>
        <p:nvSpPr>
          <p:cNvPr id="2595" name="Google Shape;2595;p58"/>
          <p:cNvSpPr/>
          <p:nvPr/>
        </p:nvSpPr>
        <p:spPr>
          <a:xfrm>
            <a:off x="8251826" y="2997201"/>
            <a:ext cx="1984375" cy="576263"/>
          </a:xfrm>
          <a:prstGeom prst="rect">
            <a:avLst/>
          </a:prstGeom>
          <a:solidFill>
            <a:srgbClr val="4F81BD">
              <a:alpha val="24705"/>
            </a:srgbClr>
          </a:solidFill>
          <a:ln w="50750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A4A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004A4A"/>
                </a:solidFill>
                <a:latin typeface="Arial"/>
                <a:ea typeface="Arial"/>
                <a:cs typeface="Arial"/>
                <a:sym typeface="Arial"/>
              </a:rPr>
              <a:t>dato2</a:t>
            </a:r>
            <a:endParaRPr/>
          </a:p>
        </p:txBody>
      </p:sp>
      <p:sp>
        <p:nvSpPr>
          <p:cNvPr id="2596" name="Google Shape;2596;p58"/>
          <p:cNvSpPr/>
          <p:nvPr/>
        </p:nvSpPr>
        <p:spPr>
          <a:xfrm>
            <a:off x="1506538" y="3213101"/>
            <a:ext cx="6858001" cy="72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s-AR" sz="2400" b="1">
                <a:solidFill>
                  <a:srgbClr val="00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Y si pensamos en términos de variables en lugar de vectores, podríamos hacer….</a:t>
            </a:r>
            <a:endParaRPr/>
          </a:p>
        </p:txBody>
      </p:sp>
      <p:sp>
        <p:nvSpPr>
          <p:cNvPr id="2597" name="Google Shape;2597;p58"/>
          <p:cNvSpPr/>
          <p:nvPr/>
        </p:nvSpPr>
        <p:spPr>
          <a:xfrm>
            <a:off x="1524000" y="3933825"/>
            <a:ext cx="7488238" cy="200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Times New Roman"/>
              <a:buNone/>
            </a:pPr>
            <a:r>
              <a:rPr lang="es-AR" sz="20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#define   </a:t>
            </a:r>
            <a:r>
              <a:rPr lang="es-AR" sz="2800" b="1">
                <a:solidFill>
                  <a:srgbClr val="004A4A"/>
                </a:solidFill>
                <a:latin typeface="Arial"/>
                <a:ea typeface="Arial"/>
                <a:cs typeface="Arial"/>
                <a:sym typeface="Arial"/>
              </a:rPr>
              <a:t>dato0</a:t>
            </a:r>
            <a:r>
              <a:rPr lang="es-AR" sz="20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( </a:t>
            </a:r>
            <a:r>
              <a:rPr lang="es-AR" sz="2000" b="1">
                <a:solidFill>
                  <a:srgbClr val="FF0000"/>
                </a:solidFill>
                <a:latin typeface="Teko"/>
                <a:ea typeface="Teko"/>
                <a:cs typeface="Teko"/>
                <a:sym typeface="Teko"/>
              </a:rPr>
              <a:t>*</a:t>
            </a:r>
            <a:r>
              <a:rPr lang="es-AR" sz="20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((unsigned int *)0x2009C000) 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endParaRPr sz="2000" b="1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Times New Roman"/>
              <a:buNone/>
            </a:pPr>
            <a:r>
              <a:rPr lang="es-AR" sz="20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#define   </a:t>
            </a:r>
            <a:r>
              <a:rPr lang="es-AR" sz="2800" b="1">
                <a:solidFill>
                  <a:srgbClr val="004A4A"/>
                </a:solidFill>
                <a:latin typeface="Arial"/>
                <a:ea typeface="Arial"/>
                <a:cs typeface="Arial"/>
                <a:sym typeface="Arial"/>
              </a:rPr>
              <a:t>dato1</a:t>
            </a:r>
            <a:r>
              <a:rPr lang="es-AR" sz="20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( </a:t>
            </a:r>
            <a:r>
              <a:rPr lang="es-AR" sz="2000" b="1">
                <a:solidFill>
                  <a:srgbClr val="FF0000"/>
                </a:solidFill>
                <a:latin typeface="Teko"/>
                <a:ea typeface="Teko"/>
                <a:cs typeface="Teko"/>
                <a:sym typeface="Teko"/>
              </a:rPr>
              <a:t>*</a:t>
            </a:r>
            <a:r>
              <a:rPr lang="es-AR" sz="20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((unsigned int *)0x2009C004) 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endParaRPr sz="2000" b="1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Times New Roman"/>
              <a:buNone/>
            </a:pPr>
            <a:r>
              <a:rPr lang="es-AR" sz="20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#define   </a:t>
            </a:r>
            <a:r>
              <a:rPr lang="es-AR" sz="2800" b="1">
                <a:solidFill>
                  <a:srgbClr val="004A4A"/>
                </a:solidFill>
                <a:latin typeface="Arial"/>
                <a:ea typeface="Arial"/>
                <a:cs typeface="Arial"/>
                <a:sym typeface="Arial"/>
              </a:rPr>
              <a:t>dato2</a:t>
            </a:r>
            <a:r>
              <a:rPr lang="es-AR" sz="20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( </a:t>
            </a:r>
            <a:r>
              <a:rPr lang="es-AR" sz="2000" b="1">
                <a:solidFill>
                  <a:srgbClr val="FF0000"/>
                </a:solidFill>
                <a:latin typeface="Teko"/>
                <a:ea typeface="Teko"/>
                <a:cs typeface="Teko"/>
                <a:sym typeface="Teko"/>
              </a:rPr>
              <a:t>*</a:t>
            </a:r>
            <a:r>
              <a:rPr lang="es-AR" sz="20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((unsigned int *)0x2009C008) )</a:t>
            </a:r>
            <a:endParaRPr/>
          </a:p>
        </p:txBody>
      </p:sp>
      <p:cxnSp>
        <p:nvCxnSpPr>
          <p:cNvPr id="2598" name="Google Shape;2598;p58"/>
          <p:cNvCxnSpPr/>
          <p:nvPr/>
        </p:nvCxnSpPr>
        <p:spPr>
          <a:xfrm>
            <a:off x="6284914" y="2541588"/>
            <a:ext cx="1139700" cy="600"/>
          </a:xfrm>
          <a:prstGeom prst="bentConnector3">
            <a:avLst>
              <a:gd name="adj1" fmla="val 50005"/>
            </a:avLst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599" name="Google Shape;2599;p58"/>
          <p:cNvSpPr/>
          <p:nvPr/>
        </p:nvSpPr>
        <p:spPr>
          <a:xfrm>
            <a:off x="6734175" y="2197100"/>
            <a:ext cx="137795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2009C004h</a:t>
            </a:r>
            <a:endParaRPr/>
          </a:p>
        </p:txBody>
      </p:sp>
      <p:cxnSp>
        <p:nvCxnSpPr>
          <p:cNvPr id="2600" name="Google Shape;2600;p58"/>
          <p:cNvCxnSpPr/>
          <p:nvPr/>
        </p:nvCxnSpPr>
        <p:spPr>
          <a:xfrm>
            <a:off x="6284914" y="3192464"/>
            <a:ext cx="1139700" cy="1500"/>
          </a:xfrm>
          <a:prstGeom prst="bentConnector3">
            <a:avLst>
              <a:gd name="adj1" fmla="val 50005"/>
            </a:avLst>
          </a:prstGeom>
          <a:noFill/>
          <a:ln w="25550" cap="sq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601" name="Google Shape;2601;p58"/>
          <p:cNvSpPr/>
          <p:nvPr/>
        </p:nvSpPr>
        <p:spPr>
          <a:xfrm>
            <a:off x="6734175" y="2844800"/>
            <a:ext cx="137795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2009C008h</a:t>
            </a:r>
            <a:endParaRPr/>
          </a:p>
        </p:txBody>
      </p:sp>
      <p:sp>
        <p:nvSpPr>
          <p:cNvPr id="2602" name="Google Shape;2602;p58"/>
          <p:cNvSpPr/>
          <p:nvPr/>
        </p:nvSpPr>
        <p:spPr>
          <a:xfrm>
            <a:off x="1511300" y="269082"/>
            <a:ext cx="5383212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⮚"/>
            </a:pPr>
            <a:r>
              <a:rPr lang="es-AR" sz="3200" b="1" i="1">
                <a:solidFill>
                  <a:srgbClr val="005042"/>
                </a:solidFill>
                <a:latin typeface="Arial"/>
                <a:ea typeface="Arial"/>
                <a:cs typeface="Arial"/>
                <a:sym typeface="Arial"/>
              </a:rPr>
              <a:t>Consideraciones Previas</a:t>
            </a:r>
            <a:endParaRPr/>
          </a:p>
        </p:txBody>
      </p:sp>
      <p:sp>
        <p:nvSpPr>
          <p:cNvPr id="2603" name="Google Shape;2603;p58"/>
          <p:cNvSpPr/>
          <p:nvPr/>
        </p:nvSpPr>
        <p:spPr>
          <a:xfrm>
            <a:off x="7392714" y="513557"/>
            <a:ext cx="4679950" cy="712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dualidad puntero - vector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endParaRPr sz="28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4" name="Google Shape;2604;p58"/>
          <p:cNvSpPr/>
          <p:nvPr/>
        </p:nvSpPr>
        <p:spPr>
          <a:xfrm>
            <a:off x="1631950" y="1187450"/>
            <a:ext cx="860425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Recordando que hicimos  </a:t>
            </a:r>
            <a:r>
              <a:rPr lang="es-AR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#define   puntero   ((unsigned int *) 0x2009C000)</a:t>
            </a:r>
            <a:endParaRPr/>
          </a:p>
        </p:txBody>
      </p:sp>
      <p:sp>
        <p:nvSpPr>
          <p:cNvPr id="2605" name="Google Shape;2605;p58"/>
          <p:cNvSpPr txBox="1"/>
          <p:nvPr/>
        </p:nvSpPr>
        <p:spPr>
          <a:xfrm>
            <a:off x="1631951" y="4652963"/>
            <a:ext cx="6335713" cy="2000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None/>
            </a:pPr>
            <a:endParaRPr sz="1500" b="1" i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None/>
            </a:pPr>
            <a:endParaRPr sz="1500" b="1" i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500" b="1" i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ó  </a:t>
            </a:r>
            <a:r>
              <a:rPr lang="es-AR" sz="1500" b="1" i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#define   dato1   ( *(puntero +1) )     </a:t>
            </a:r>
            <a:r>
              <a:rPr lang="es-AR" sz="1500" b="1" i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ó  </a:t>
            </a:r>
            <a:r>
              <a:rPr lang="es-AR" sz="1500" b="1" i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#define   dato1   (puntero[1] ) 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None/>
            </a:pPr>
            <a:endParaRPr sz="1500" b="1" i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Times New Roman"/>
              <a:buNone/>
            </a:pPr>
            <a:endParaRPr sz="1500" b="1" i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500" b="1" i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ó  </a:t>
            </a:r>
            <a:r>
              <a:rPr lang="es-AR" sz="1500" b="1" i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#define   dato2   ( *(puntero +2) )     </a:t>
            </a:r>
            <a:r>
              <a:rPr lang="es-AR" sz="1500" b="1" i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ó  </a:t>
            </a:r>
            <a:r>
              <a:rPr lang="es-AR" sz="1500" b="1" i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#define   dato2   (puntero[2] ) 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500"/>
              <a:buFont typeface="Times New Roman"/>
              <a:buNone/>
            </a:pPr>
            <a:r>
              <a:rPr lang="es-AR" sz="1500" b="1" i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2606" name="Google Shape;2606;p58"/>
          <p:cNvSpPr/>
          <p:nvPr/>
        </p:nvSpPr>
        <p:spPr>
          <a:xfrm>
            <a:off x="1631504" y="4437113"/>
            <a:ext cx="6480621" cy="323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500" b="1" i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ó  </a:t>
            </a:r>
            <a:r>
              <a:rPr lang="es-AR" sz="1500" b="1" i="1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#define   dato0   </a:t>
            </a:r>
            <a:r>
              <a:rPr lang="es-AR" sz="1500" b="1" i="1">
                <a:solidFill>
                  <a:srgbClr val="FF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( *(puntero+0) )     </a:t>
            </a:r>
            <a:r>
              <a:rPr lang="es-AR" sz="1500" b="1" i="1">
                <a:solidFill>
                  <a:srgbClr val="00206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ó  </a:t>
            </a:r>
            <a:r>
              <a:rPr lang="es-AR" sz="1500" b="1" i="1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#define   dato0   </a:t>
            </a:r>
            <a:r>
              <a:rPr lang="es-AR" sz="1500" b="1" i="1">
                <a:solidFill>
                  <a:srgbClr val="FF0000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rPr>
              <a:t>(puntero[0] ) </a:t>
            </a:r>
            <a:endParaRPr/>
          </a:p>
        </p:txBody>
      </p:sp>
      <p:sp>
        <p:nvSpPr>
          <p:cNvPr id="2607" name="Google Shape;2607;p58"/>
          <p:cNvSpPr/>
          <p:nvPr/>
        </p:nvSpPr>
        <p:spPr>
          <a:xfrm rot="-685114">
            <a:off x="1876463" y="2118958"/>
            <a:ext cx="4494663" cy="6691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Pero ya habiamos definido…..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002060"/>
              </a:buClr>
              <a:buSzPts val="1400"/>
              <a:buFont typeface="Times New Roman"/>
              <a:buNone/>
            </a:pPr>
            <a:r>
              <a:rPr lang="es-AR" sz="1400" b="1">
                <a:solidFill>
                  <a:srgbClr val="002060"/>
                </a:solidFill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#define   </a:t>
            </a:r>
            <a:r>
              <a:rPr lang="es-AR" sz="1400" b="1">
                <a:solidFill>
                  <a:srgbClr val="FF0000"/>
                </a:solidFill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puntero</a:t>
            </a:r>
            <a:r>
              <a:rPr lang="es-AR" sz="1400" b="1">
                <a:solidFill>
                  <a:srgbClr val="002060"/>
                </a:solidFill>
                <a:highlight>
                  <a:srgbClr val="00FF00"/>
                </a:highlight>
                <a:latin typeface="Arial"/>
                <a:ea typeface="Arial"/>
                <a:cs typeface="Arial"/>
                <a:sym typeface="Arial"/>
              </a:rPr>
              <a:t>   ((unsigned int *) 0x2009C000)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9"/>
          <p:cNvSpPr txBox="1"/>
          <p:nvPr/>
        </p:nvSpPr>
        <p:spPr>
          <a:xfrm>
            <a:off x="2209800" y="6283325"/>
            <a:ext cx="18478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</a:pPr>
            <a:r>
              <a:rPr lang="es-AR"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rPr>
              <a:t>Info2 - UTN-FRBA</a:t>
            </a:r>
            <a:endParaRPr/>
          </a:p>
        </p:txBody>
      </p:sp>
      <p:sp>
        <p:nvSpPr>
          <p:cNvPr id="479" name="Google Shape;479;p9"/>
          <p:cNvSpPr txBox="1"/>
          <p:nvPr/>
        </p:nvSpPr>
        <p:spPr>
          <a:xfrm>
            <a:off x="4648200" y="6283325"/>
            <a:ext cx="28384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</a:pPr>
            <a:r>
              <a:rPr lang="es-AR"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rPr>
              <a:t>@2011 - Ing. M. Trujillo</a:t>
            </a:r>
            <a:endParaRPr/>
          </a:p>
        </p:txBody>
      </p:sp>
      <p:sp>
        <p:nvSpPr>
          <p:cNvPr id="480" name="Google Shape;480;p9"/>
          <p:cNvSpPr txBox="1"/>
          <p:nvPr/>
        </p:nvSpPr>
        <p:spPr>
          <a:xfrm>
            <a:off x="8077200" y="6283325"/>
            <a:ext cx="18478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sz="1400">
              <a:solidFill>
                <a:srgbClr val="99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9"/>
          <p:cNvSpPr/>
          <p:nvPr/>
        </p:nvSpPr>
        <p:spPr>
          <a:xfrm>
            <a:off x="2065339" y="1195388"/>
            <a:ext cx="2663825" cy="3097212"/>
          </a:xfrm>
          <a:prstGeom prst="rect">
            <a:avLst/>
          </a:prstGeom>
          <a:solidFill>
            <a:srgbClr val="BBE0E3"/>
          </a:solidFill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Microprocesador</a:t>
            </a:r>
            <a:endParaRPr/>
          </a:p>
        </p:txBody>
      </p:sp>
      <p:sp>
        <p:nvSpPr>
          <p:cNvPr id="482" name="Google Shape;482;p9"/>
          <p:cNvSpPr/>
          <p:nvPr/>
        </p:nvSpPr>
        <p:spPr>
          <a:xfrm>
            <a:off x="7032625" y="1052514"/>
            <a:ext cx="2592388" cy="5113337"/>
          </a:xfrm>
          <a:prstGeom prst="rect">
            <a:avLst/>
          </a:prstGeom>
          <a:solidFill>
            <a:srgbClr val="BBE0E3"/>
          </a:solidFill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Memoria</a:t>
            </a:r>
            <a:endParaRPr/>
          </a:p>
        </p:txBody>
      </p:sp>
      <p:sp>
        <p:nvSpPr>
          <p:cNvPr id="483" name="Google Shape;483;p9"/>
          <p:cNvSpPr/>
          <p:nvPr/>
        </p:nvSpPr>
        <p:spPr>
          <a:xfrm>
            <a:off x="2065339" y="4795838"/>
            <a:ext cx="3889375" cy="1441450"/>
          </a:xfrm>
          <a:prstGeom prst="rect">
            <a:avLst/>
          </a:prstGeom>
          <a:solidFill>
            <a:srgbClr val="BBE0E3"/>
          </a:solidFill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Unidad de Entradas Salidas</a:t>
            </a:r>
            <a:endParaRPr/>
          </a:p>
        </p:txBody>
      </p:sp>
      <p:cxnSp>
        <p:nvCxnSpPr>
          <p:cNvPr id="484" name="Google Shape;484;p9"/>
          <p:cNvCxnSpPr/>
          <p:nvPr/>
        </p:nvCxnSpPr>
        <p:spPr>
          <a:xfrm>
            <a:off x="7032625" y="3716339"/>
            <a:ext cx="2592388" cy="1587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485" name="Google Shape;485;p9"/>
          <p:cNvSpPr txBox="1"/>
          <p:nvPr/>
        </p:nvSpPr>
        <p:spPr>
          <a:xfrm>
            <a:off x="7896225" y="2347913"/>
            <a:ext cx="86360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ROM</a:t>
            </a:r>
            <a:endParaRPr/>
          </a:p>
        </p:txBody>
      </p:sp>
      <p:sp>
        <p:nvSpPr>
          <p:cNvPr id="486" name="Google Shape;486;p9"/>
          <p:cNvSpPr txBox="1"/>
          <p:nvPr/>
        </p:nvSpPr>
        <p:spPr>
          <a:xfrm>
            <a:off x="7897813" y="4437063"/>
            <a:ext cx="86360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RAM</a:t>
            </a:r>
            <a:endParaRPr/>
          </a:p>
        </p:txBody>
      </p:sp>
      <p:cxnSp>
        <p:nvCxnSpPr>
          <p:cNvPr id="487" name="Google Shape;487;p9"/>
          <p:cNvCxnSpPr/>
          <p:nvPr/>
        </p:nvCxnSpPr>
        <p:spPr>
          <a:xfrm>
            <a:off x="4727575" y="1555750"/>
            <a:ext cx="2305050" cy="1588"/>
          </a:xfrm>
          <a:prstGeom prst="straightConnector1">
            <a:avLst/>
          </a:prstGeom>
          <a:noFill/>
          <a:ln w="28425" cap="sq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88" name="Google Shape;488;p9"/>
          <p:cNvCxnSpPr/>
          <p:nvPr/>
        </p:nvCxnSpPr>
        <p:spPr>
          <a:xfrm>
            <a:off x="4727575" y="1916114"/>
            <a:ext cx="2305050" cy="1587"/>
          </a:xfrm>
          <a:prstGeom prst="straightConnector1">
            <a:avLst/>
          </a:prstGeom>
          <a:noFill/>
          <a:ln w="28425" cap="sq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89" name="Google Shape;489;p9"/>
          <p:cNvCxnSpPr/>
          <p:nvPr/>
        </p:nvCxnSpPr>
        <p:spPr>
          <a:xfrm>
            <a:off x="4727575" y="2276475"/>
            <a:ext cx="2305050" cy="1588"/>
          </a:xfrm>
          <a:prstGeom prst="straightConnector1">
            <a:avLst/>
          </a:prstGeom>
          <a:noFill/>
          <a:ln w="28425" cap="sq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90" name="Google Shape;490;p9"/>
          <p:cNvCxnSpPr/>
          <p:nvPr/>
        </p:nvCxnSpPr>
        <p:spPr>
          <a:xfrm>
            <a:off x="4727575" y="2636839"/>
            <a:ext cx="2305050" cy="1587"/>
          </a:xfrm>
          <a:prstGeom prst="straightConnector1">
            <a:avLst/>
          </a:prstGeom>
          <a:noFill/>
          <a:ln w="28425" cap="sq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91" name="Google Shape;491;p9"/>
          <p:cNvCxnSpPr/>
          <p:nvPr/>
        </p:nvCxnSpPr>
        <p:spPr>
          <a:xfrm>
            <a:off x="4727575" y="2995614"/>
            <a:ext cx="2305050" cy="1587"/>
          </a:xfrm>
          <a:prstGeom prst="straightConnector1">
            <a:avLst/>
          </a:prstGeom>
          <a:noFill/>
          <a:ln w="28425" cap="sq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92" name="Google Shape;492;p9"/>
          <p:cNvCxnSpPr/>
          <p:nvPr/>
        </p:nvCxnSpPr>
        <p:spPr>
          <a:xfrm>
            <a:off x="4727575" y="3355975"/>
            <a:ext cx="2305050" cy="1588"/>
          </a:xfrm>
          <a:prstGeom prst="straightConnector1">
            <a:avLst/>
          </a:prstGeom>
          <a:noFill/>
          <a:ln w="28425" cap="sq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93" name="Google Shape;493;p9"/>
          <p:cNvCxnSpPr/>
          <p:nvPr/>
        </p:nvCxnSpPr>
        <p:spPr>
          <a:xfrm>
            <a:off x="4727575" y="3716339"/>
            <a:ext cx="2305050" cy="1587"/>
          </a:xfrm>
          <a:prstGeom prst="straightConnector1">
            <a:avLst/>
          </a:prstGeom>
          <a:noFill/>
          <a:ln w="28425" cap="sq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494" name="Google Shape;494;p9"/>
          <p:cNvCxnSpPr/>
          <p:nvPr/>
        </p:nvCxnSpPr>
        <p:spPr>
          <a:xfrm>
            <a:off x="4727575" y="4076700"/>
            <a:ext cx="2305050" cy="1588"/>
          </a:xfrm>
          <a:prstGeom prst="straightConnector1">
            <a:avLst/>
          </a:prstGeom>
          <a:noFill/>
          <a:ln w="28425" cap="sq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grpSp>
        <p:nvGrpSpPr>
          <p:cNvPr id="495" name="Google Shape;495;p9"/>
          <p:cNvGrpSpPr/>
          <p:nvPr/>
        </p:nvGrpSpPr>
        <p:grpSpPr>
          <a:xfrm>
            <a:off x="4872039" y="1268414"/>
            <a:ext cx="288925" cy="2774949"/>
            <a:chOff x="2109" y="799"/>
            <a:chExt cx="182" cy="1748"/>
          </a:xfrm>
        </p:grpSpPr>
        <p:sp>
          <p:nvSpPr>
            <p:cNvPr id="496" name="Google Shape;496;p9"/>
            <p:cNvSpPr txBox="1"/>
            <p:nvPr/>
          </p:nvSpPr>
          <p:spPr>
            <a:xfrm>
              <a:off x="2109" y="799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  <p:sp>
          <p:nvSpPr>
            <p:cNvPr id="497" name="Google Shape;497;p9"/>
            <p:cNvSpPr txBox="1"/>
            <p:nvPr/>
          </p:nvSpPr>
          <p:spPr>
            <a:xfrm>
              <a:off x="2109" y="1010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  <p:sp>
          <p:nvSpPr>
            <p:cNvPr id="498" name="Google Shape;498;p9"/>
            <p:cNvSpPr txBox="1"/>
            <p:nvPr/>
          </p:nvSpPr>
          <p:spPr>
            <a:xfrm>
              <a:off x="2109" y="1253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  <p:sp>
          <p:nvSpPr>
            <p:cNvPr id="499" name="Google Shape;499;p9"/>
            <p:cNvSpPr txBox="1"/>
            <p:nvPr/>
          </p:nvSpPr>
          <p:spPr>
            <a:xfrm>
              <a:off x="2109" y="1464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  <p:sp>
          <p:nvSpPr>
            <p:cNvPr id="500" name="Google Shape;500;p9"/>
            <p:cNvSpPr txBox="1"/>
            <p:nvPr/>
          </p:nvSpPr>
          <p:spPr>
            <a:xfrm>
              <a:off x="2109" y="1706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  <p:sp>
          <p:nvSpPr>
            <p:cNvPr id="501" name="Google Shape;501;p9"/>
            <p:cNvSpPr txBox="1"/>
            <p:nvPr/>
          </p:nvSpPr>
          <p:spPr>
            <a:xfrm>
              <a:off x="2109" y="1917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  <p:sp>
          <p:nvSpPr>
            <p:cNvPr id="502" name="Google Shape;502;p9"/>
            <p:cNvSpPr txBox="1"/>
            <p:nvPr/>
          </p:nvSpPr>
          <p:spPr>
            <a:xfrm>
              <a:off x="2109" y="2160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  <p:sp>
          <p:nvSpPr>
            <p:cNvPr id="503" name="Google Shape;503;p9"/>
            <p:cNvSpPr txBox="1"/>
            <p:nvPr/>
          </p:nvSpPr>
          <p:spPr>
            <a:xfrm>
              <a:off x="2109" y="2371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</p:grpSp>
      <p:grpSp>
        <p:nvGrpSpPr>
          <p:cNvPr id="504" name="Google Shape;504;p9"/>
          <p:cNvGrpSpPr/>
          <p:nvPr/>
        </p:nvGrpSpPr>
        <p:grpSpPr>
          <a:xfrm>
            <a:off x="4873626" y="1268414"/>
            <a:ext cx="288925" cy="2774949"/>
            <a:chOff x="2110" y="799"/>
            <a:chExt cx="182" cy="1748"/>
          </a:xfrm>
        </p:grpSpPr>
        <p:sp>
          <p:nvSpPr>
            <p:cNvPr id="505" name="Google Shape;505;p9"/>
            <p:cNvSpPr txBox="1"/>
            <p:nvPr/>
          </p:nvSpPr>
          <p:spPr>
            <a:xfrm>
              <a:off x="2110" y="799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  <p:sp>
          <p:nvSpPr>
            <p:cNvPr id="506" name="Google Shape;506;p9"/>
            <p:cNvSpPr txBox="1"/>
            <p:nvPr/>
          </p:nvSpPr>
          <p:spPr>
            <a:xfrm>
              <a:off x="2110" y="1010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  <p:sp>
          <p:nvSpPr>
            <p:cNvPr id="507" name="Google Shape;507;p9"/>
            <p:cNvSpPr txBox="1"/>
            <p:nvPr/>
          </p:nvSpPr>
          <p:spPr>
            <a:xfrm>
              <a:off x="2110" y="1253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  <p:sp>
          <p:nvSpPr>
            <p:cNvPr id="508" name="Google Shape;508;p9"/>
            <p:cNvSpPr txBox="1"/>
            <p:nvPr/>
          </p:nvSpPr>
          <p:spPr>
            <a:xfrm>
              <a:off x="2110" y="1464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  <p:sp>
          <p:nvSpPr>
            <p:cNvPr id="509" name="Google Shape;509;p9"/>
            <p:cNvSpPr txBox="1"/>
            <p:nvPr/>
          </p:nvSpPr>
          <p:spPr>
            <a:xfrm>
              <a:off x="2110" y="1706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  <p:sp>
          <p:nvSpPr>
            <p:cNvPr id="510" name="Google Shape;510;p9"/>
            <p:cNvSpPr txBox="1"/>
            <p:nvPr/>
          </p:nvSpPr>
          <p:spPr>
            <a:xfrm>
              <a:off x="2110" y="1917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  <p:sp>
          <p:nvSpPr>
            <p:cNvPr id="511" name="Google Shape;511;p9"/>
            <p:cNvSpPr txBox="1"/>
            <p:nvPr/>
          </p:nvSpPr>
          <p:spPr>
            <a:xfrm>
              <a:off x="2110" y="2160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  <p:sp>
          <p:nvSpPr>
            <p:cNvPr id="512" name="Google Shape;512;p9"/>
            <p:cNvSpPr txBox="1"/>
            <p:nvPr/>
          </p:nvSpPr>
          <p:spPr>
            <a:xfrm>
              <a:off x="2110" y="2371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grpSp>
        <p:nvGrpSpPr>
          <p:cNvPr id="513" name="Google Shape;513;p9"/>
          <p:cNvGrpSpPr/>
          <p:nvPr/>
        </p:nvGrpSpPr>
        <p:grpSpPr>
          <a:xfrm>
            <a:off x="4872039" y="1268414"/>
            <a:ext cx="288925" cy="2774949"/>
            <a:chOff x="2109" y="799"/>
            <a:chExt cx="182" cy="1748"/>
          </a:xfrm>
        </p:grpSpPr>
        <p:sp>
          <p:nvSpPr>
            <p:cNvPr id="514" name="Google Shape;514;p9"/>
            <p:cNvSpPr txBox="1"/>
            <p:nvPr/>
          </p:nvSpPr>
          <p:spPr>
            <a:xfrm>
              <a:off x="2109" y="799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  <p:sp>
          <p:nvSpPr>
            <p:cNvPr id="515" name="Google Shape;515;p9"/>
            <p:cNvSpPr txBox="1"/>
            <p:nvPr/>
          </p:nvSpPr>
          <p:spPr>
            <a:xfrm>
              <a:off x="2109" y="1010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  <p:sp>
          <p:nvSpPr>
            <p:cNvPr id="516" name="Google Shape;516;p9"/>
            <p:cNvSpPr txBox="1"/>
            <p:nvPr/>
          </p:nvSpPr>
          <p:spPr>
            <a:xfrm>
              <a:off x="2109" y="1253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  <p:sp>
          <p:nvSpPr>
            <p:cNvPr id="517" name="Google Shape;517;p9"/>
            <p:cNvSpPr txBox="1"/>
            <p:nvPr/>
          </p:nvSpPr>
          <p:spPr>
            <a:xfrm>
              <a:off x="2109" y="1464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  <p:sp>
          <p:nvSpPr>
            <p:cNvPr id="518" name="Google Shape;518;p9"/>
            <p:cNvSpPr txBox="1"/>
            <p:nvPr/>
          </p:nvSpPr>
          <p:spPr>
            <a:xfrm>
              <a:off x="2109" y="1706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  <p:sp>
          <p:nvSpPr>
            <p:cNvPr id="519" name="Google Shape;519;p9"/>
            <p:cNvSpPr txBox="1"/>
            <p:nvPr/>
          </p:nvSpPr>
          <p:spPr>
            <a:xfrm>
              <a:off x="2109" y="1917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  <p:sp>
          <p:nvSpPr>
            <p:cNvPr id="520" name="Google Shape;520;p9"/>
            <p:cNvSpPr txBox="1"/>
            <p:nvPr/>
          </p:nvSpPr>
          <p:spPr>
            <a:xfrm>
              <a:off x="2109" y="2160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521" name="Google Shape;521;p9"/>
            <p:cNvSpPr txBox="1"/>
            <p:nvPr/>
          </p:nvSpPr>
          <p:spPr>
            <a:xfrm>
              <a:off x="2109" y="2371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</p:grpSp>
      <p:grpSp>
        <p:nvGrpSpPr>
          <p:cNvPr id="522" name="Google Shape;522;p9"/>
          <p:cNvGrpSpPr/>
          <p:nvPr/>
        </p:nvGrpSpPr>
        <p:grpSpPr>
          <a:xfrm>
            <a:off x="4872039" y="1268414"/>
            <a:ext cx="288925" cy="2774949"/>
            <a:chOff x="2109" y="799"/>
            <a:chExt cx="182" cy="1748"/>
          </a:xfrm>
        </p:grpSpPr>
        <p:sp>
          <p:nvSpPr>
            <p:cNvPr id="523" name="Google Shape;523;p9"/>
            <p:cNvSpPr txBox="1"/>
            <p:nvPr/>
          </p:nvSpPr>
          <p:spPr>
            <a:xfrm>
              <a:off x="2109" y="799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  <p:sp>
          <p:nvSpPr>
            <p:cNvPr id="524" name="Google Shape;524;p9"/>
            <p:cNvSpPr txBox="1"/>
            <p:nvPr/>
          </p:nvSpPr>
          <p:spPr>
            <a:xfrm>
              <a:off x="2109" y="1010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  <p:sp>
          <p:nvSpPr>
            <p:cNvPr id="525" name="Google Shape;525;p9"/>
            <p:cNvSpPr txBox="1"/>
            <p:nvPr/>
          </p:nvSpPr>
          <p:spPr>
            <a:xfrm>
              <a:off x="2109" y="1253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  <p:sp>
          <p:nvSpPr>
            <p:cNvPr id="526" name="Google Shape;526;p9"/>
            <p:cNvSpPr txBox="1"/>
            <p:nvPr/>
          </p:nvSpPr>
          <p:spPr>
            <a:xfrm>
              <a:off x="2109" y="1464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  <p:sp>
          <p:nvSpPr>
            <p:cNvPr id="527" name="Google Shape;527;p9"/>
            <p:cNvSpPr txBox="1"/>
            <p:nvPr/>
          </p:nvSpPr>
          <p:spPr>
            <a:xfrm>
              <a:off x="2109" y="1706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  <p:sp>
          <p:nvSpPr>
            <p:cNvPr id="528" name="Google Shape;528;p9"/>
            <p:cNvSpPr txBox="1"/>
            <p:nvPr/>
          </p:nvSpPr>
          <p:spPr>
            <a:xfrm>
              <a:off x="2109" y="1917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  <p:sp>
          <p:nvSpPr>
            <p:cNvPr id="529" name="Google Shape;529;p9"/>
            <p:cNvSpPr txBox="1"/>
            <p:nvPr/>
          </p:nvSpPr>
          <p:spPr>
            <a:xfrm>
              <a:off x="2109" y="2160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530" name="Google Shape;530;p9"/>
            <p:cNvSpPr txBox="1"/>
            <p:nvPr/>
          </p:nvSpPr>
          <p:spPr>
            <a:xfrm>
              <a:off x="2109" y="2371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grpSp>
        <p:nvGrpSpPr>
          <p:cNvPr id="531" name="Google Shape;531;p9"/>
          <p:cNvGrpSpPr/>
          <p:nvPr/>
        </p:nvGrpSpPr>
        <p:grpSpPr>
          <a:xfrm>
            <a:off x="4873626" y="1268414"/>
            <a:ext cx="288925" cy="2774949"/>
            <a:chOff x="2110" y="799"/>
            <a:chExt cx="182" cy="1748"/>
          </a:xfrm>
        </p:grpSpPr>
        <p:sp>
          <p:nvSpPr>
            <p:cNvPr id="532" name="Google Shape;532;p9"/>
            <p:cNvSpPr txBox="1"/>
            <p:nvPr/>
          </p:nvSpPr>
          <p:spPr>
            <a:xfrm>
              <a:off x="2110" y="799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  <p:sp>
          <p:nvSpPr>
            <p:cNvPr id="533" name="Google Shape;533;p9"/>
            <p:cNvSpPr txBox="1"/>
            <p:nvPr/>
          </p:nvSpPr>
          <p:spPr>
            <a:xfrm>
              <a:off x="2110" y="1010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  <p:sp>
          <p:nvSpPr>
            <p:cNvPr id="534" name="Google Shape;534;p9"/>
            <p:cNvSpPr txBox="1"/>
            <p:nvPr/>
          </p:nvSpPr>
          <p:spPr>
            <a:xfrm>
              <a:off x="2110" y="1253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  <p:sp>
          <p:nvSpPr>
            <p:cNvPr id="535" name="Google Shape;535;p9"/>
            <p:cNvSpPr txBox="1"/>
            <p:nvPr/>
          </p:nvSpPr>
          <p:spPr>
            <a:xfrm>
              <a:off x="2110" y="1464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  <p:sp>
          <p:nvSpPr>
            <p:cNvPr id="536" name="Google Shape;536;p9"/>
            <p:cNvSpPr txBox="1"/>
            <p:nvPr/>
          </p:nvSpPr>
          <p:spPr>
            <a:xfrm>
              <a:off x="2110" y="1706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  <p:sp>
          <p:nvSpPr>
            <p:cNvPr id="537" name="Google Shape;537;p9"/>
            <p:cNvSpPr txBox="1"/>
            <p:nvPr/>
          </p:nvSpPr>
          <p:spPr>
            <a:xfrm>
              <a:off x="2110" y="1917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538" name="Google Shape;538;p9"/>
            <p:cNvSpPr txBox="1"/>
            <p:nvPr/>
          </p:nvSpPr>
          <p:spPr>
            <a:xfrm>
              <a:off x="2110" y="2160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  <p:sp>
          <p:nvSpPr>
            <p:cNvPr id="539" name="Google Shape;539;p9"/>
            <p:cNvSpPr txBox="1"/>
            <p:nvPr/>
          </p:nvSpPr>
          <p:spPr>
            <a:xfrm>
              <a:off x="2110" y="2371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</p:grpSp>
      <p:grpSp>
        <p:nvGrpSpPr>
          <p:cNvPr id="540" name="Google Shape;540;p9"/>
          <p:cNvGrpSpPr/>
          <p:nvPr/>
        </p:nvGrpSpPr>
        <p:grpSpPr>
          <a:xfrm>
            <a:off x="4873626" y="1268414"/>
            <a:ext cx="288925" cy="2774949"/>
            <a:chOff x="2110" y="799"/>
            <a:chExt cx="182" cy="1748"/>
          </a:xfrm>
        </p:grpSpPr>
        <p:sp>
          <p:nvSpPr>
            <p:cNvPr id="541" name="Google Shape;541;p9"/>
            <p:cNvSpPr txBox="1"/>
            <p:nvPr/>
          </p:nvSpPr>
          <p:spPr>
            <a:xfrm>
              <a:off x="2110" y="799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  <p:sp>
          <p:nvSpPr>
            <p:cNvPr id="542" name="Google Shape;542;p9"/>
            <p:cNvSpPr txBox="1"/>
            <p:nvPr/>
          </p:nvSpPr>
          <p:spPr>
            <a:xfrm>
              <a:off x="2110" y="1010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  <p:sp>
          <p:nvSpPr>
            <p:cNvPr id="543" name="Google Shape;543;p9"/>
            <p:cNvSpPr txBox="1"/>
            <p:nvPr/>
          </p:nvSpPr>
          <p:spPr>
            <a:xfrm>
              <a:off x="2110" y="1253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  <p:sp>
          <p:nvSpPr>
            <p:cNvPr id="544" name="Google Shape;544;p9"/>
            <p:cNvSpPr txBox="1"/>
            <p:nvPr/>
          </p:nvSpPr>
          <p:spPr>
            <a:xfrm>
              <a:off x="2110" y="1464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  <p:sp>
          <p:nvSpPr>
            <p:cNvPr id="545" name="Google Shape;545;p9"/>
            <p:cNvSpPr txBox="1"/>
            <p:nvPr/>
          </p:nvSpPr>
          <p:spPr>
            <a:xfrm>
              <a:off x="2110" y="1706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  <p:sp>
          <p:nvSpPr>
            <p:cNvPr id="546" name="Google Shape;546;p9"/>
            <p:cNvSpPr txBox="1"/>
            <p:nvPr/>
          </p:nvSpPr>
          <p:spPr>
            <a:xfrm>
              <a:off x="2110" y="1917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547" name="Google Shape;547;p9"/>
            <p:cNvSpPr txBox="1"/>
            <p:nvPr/>
          </p:nvSpPr>
          <p:spPr>
            <a:xfrm>
              <a:off x="2110" y="2160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  <p:sp>
          <p:nvSpPr>
            <p:cNvPr id="548" name="Google Shape;548;p9"/>
            <p:cNvSpPr txBox="1"/>
            <p:nvPr/>
          </p:nvSpPr>
          <p:spPr>
            <a:xfrm>
              <a:off x="2110" y="2371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grpSp>
        <p:nvGrpSpPr>
          <p:cNvPr id="549" name="Google Shape;549;p9"/>
          <p:cNvGrpSpPr/>
          <p:nvPr/>
        </p:nvGrpSpPr>
        <p:grpSpPr>
          <a:xfrm>
            <a:off x="4873626" y="1268414"/>
            <a:ext cx="288925" cy="2774949"/>
            <a:chOff x="2110" y="799"/>
            <a:chExt cx="182" cy="1748"/>
          </a:xfrm>
        </p:grpSpPr>
        <p:sp>
          <p:nvSpPr>
            <p:cNvPr id="550" name="Google Shape;550;p9"/>
            <p:cNvSpPr txBox="1"/>
            <p:nvPr/>
          </p:nvSpPr>
          <p:spPr>
            <a:xfrm>
              <a:off x="2110" y="799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551" name="Google Shape;551;p9"/>
            <p:cNvSpPr txBox="1"/>
            <p:nvPr/>
          </p:nvSpPr>
          <p:spPr>
            <a:xfrm>
              <a:off x="2110" y="1010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552" name="Google Shape;552;p9"/>
            <p:cNvSpPr txBox="1"/>
            <p:nvPr/>
          </p:nvSpPr>
          <p:spPr>
            <a:xfrm>
              <a:off x="2110" y="1253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553" name="Google Shape;553;p9"/>
            <p:cNvSpPr txBox="1"/>
            <p:nvPr/>
          </p:nvSpPr>
          <p:spPr>
            <a:xfrm>
              <a:off x="2110" y="1464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554" name="Google Shape;554;p9"/>
            <p:cNvSpPr txBox="1"/>
            <p:nvPr/>
          </p:nvSpPr>
          <p:spPr>
            <a:xfrm>
              <a:off x="2110" y="1706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555" name="Google Shape;555;p9"/>
            <p:cNvSpPr txBox="1"/>
            <p:nvPr/>
          </p:nvSpPr>
          <p:spPr>
            <a:xfrm>
              <a:off x="2110" y="1917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556" name="Google Shape;556;p9"/>
            <p:cNvSpPr txBox="1"/>
            <p:nvPr/>
          </p:nvSpPr>
          <p:spPr>
            <a:xfrm>
              <a:off x="2110" y="2160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  <p:sp>
          <p:nvSpPr>
            <p:cNvPr id="557" name="Google Shape;557;p9"/>
            <p:cNvSpPr txBox="1"/>
            <p:nvPr/>
          </p:nvSpPr>
          <p:spPr>
            <a:xfrm>
              <a:off x="2110" y="2371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grpSp>
        <p:nvGrpSpPr>
          <p:cNvPr id="558" name="Google Shape;558;p9"/>
          <p:cNvGrpSpPr/>
          <p:nvPr/>
        </p:nvGrpSpPr>
        <p:grpSpPr>
          <a:xfrm>
            <a:off x="4872039" y="1268414"/>
            <a:ext cx="288925" cy="2774949"/>
            <a:chOff x="2109" y="799"/>
            <a:chExt cx="182" cy="1748"/>
          </a:xfrm>
        </p:grpSpPr>
        <p:sp>
          <p:nvSpPr>
            <p:cNvPr id="559" name="Google Shape;559;p9"/>
            <p:cNvSpPr txBox="1"/>
            <p:nvPr/>
          </p:nvSpPr>
          <p:spPr>
            <a:xfrm>
              <a:off x="2109" y="799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560" name="Google Shape;560;p9"/>
            <p:cNvSpPr txBox="1"/>
            <p:nvPr/>
          </p:nvSpPr>
          <p:spPr>
            <a:xfrm>
              <a:off x="2109" y="1010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561" name="Google Shape;561;p9"/>
            <p:cNvSpPr txBox="1"/>
            <p:nvPr/>
          </p:nvSpPr>
          <p:spPr>
            <a:xfrm>
              <a:off x="2109" y="1253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562" name="Google Shape;562;p9"/>
            <p:cNvSpPr txBox="1"/>
            <p:nvPr/>
          </p:nvSpPr>
          <p:spPr>
            <a:xfrm>
              <a:off x="2109" y="1464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563" name="Google Shape;563;p9"/>
            <p:cNvSpPr txBox="1"/>
            <p:nvPr/>
          </p:nvSpPr>
          <p:spPr>
            <a:xfrm>
              <a:off x="2109" y="1706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564" name="Google Shape;564;p9"/>
            <p:cNvSpPr txBox="1"/>
            <p:nvPr/>
          </p:nvSpPr>
          <p:spPr>
            <a:xfrm>
              <a:off x="2109" y="1917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565" name="Google Shape;565;p9"/>
            <p:cNvSpPr txBox="1"/>
            <p:nvPr/>
          </p:nvSpPr>
          <p:spPr>
            <a:xfrm>
              <a:off x="2109" y="2160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566" name="Google Shape;566;p9"/>
            <p:cNvSpPr txBox="1"/>
            <p:nvPr/>
          </p:nvSpPr>
          <p:spPr>
            <a:xfrm>
              <a:off x="2109" y="2371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</p:grpSp>
      <p:grpSp>
        <p:nvGrpSpPr>
          <p:cNvPr id="567" name="Google Shape;567;p9"/>
          <p:cNvGrpSpPr/>
          <p:nvPr/>
        </p:nvGrpSpPr>
        <p:grpSpPr>
          <a:xfrm>
            <a:off x="4873626" y="1268414"/>
            <a:ext cx="288925" cy="2774949"/>
            <a:chOff x="2110" y="799"/>
            <a:chExt cx="182" cy="1748"/>
          </a:xfrm>
        </p:grpSpPr>
        <p:sp>
          <p:nvSpPr>
            <p:cNvPr id="568" name="Google Shape;568;p9"/>
            <p:cNvSpPr txBox="1"/>
            <p:nvPr/>
          </p:nvSpPr>
          <p:spPr>
            <a:xfrm>
              <a:off x="2110" y="799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569" name="Google Shape;569;p9"/>
            <p:cNvSpPr txBox="1"/>
            <p:nvPr/>
          </p:nvSpPr>
          <p:spPr>
            <a:xfrm>
              <a:off x="2110" y="1010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570" name="Google Shape;570;p9"/>
            <p:cNvSpPr txBox="1"/>
            <p:nvPr/>
          </p:nvSpPr>
          <p:spPr>
            <a:xfrm>
              <a:off x="2110" y="1253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571" name="Google Shape;571;p9"/>
            <p:cNvSpPr txBox="1"/>
            <p:nvPr/>
          </p:nvSpPr>
          <p:spPr>
            <a:xfrm>
              <a:off x="2110" y="1464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572" name="Google Shape;572;p9"/>
            <p:cNvSpPr txBox="1"/>
            <p:nvPr/>
          </p:nvSpPr>
          <p:spPr>
            <a:xfrm>
              <a:off x="2110" y="1706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573" name="Google Shape;573;p9"/>
            <p:cNvSpPr txBox="1"/>
            <p:nvPr/>
          </p:nvSpPr>
          <p:spPr>
            <a:xfrm>
              <a:off x="2110" y="1917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574" name="Google Shape;574;p9"/>
            <p:cNvSpPr txBox="1"/>
            <p:nvPr/>
          </p:nvSpPr>
          <p:spPr>
            <a:xfrm>
              <a:off x="2110" y="2160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575" name="Google Shape;575;p9"/>
            <p:cNvSpPr txBox="1"/>
            <p:nvPr/>
          </p:nvSpPr>
          <p:spPr>
            <a:xfrm>
              <a:off x="2110" y="2371"/>
              <a:ext cx="182" cy="17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2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sp>
        <p:nvSpPr>
          <p:cNvPr id="576" name="Google Shape;576;p9"/>
          <p:cNvSpPr/>
          <p:nvPr/>
        </p:nvSpPr>
        <p:spPr>
          <a:xfrm>
            <a:off x="5016500" y="3213101"/>
            <a:ext cx="1728788" cy="1800225"/>
          </a:xfrm>
          <a:prstGeom prst="irregularSeal1">
            <a:avLst/>
          </a:prstGeom>
          <a:solidFill>
            <a:srgbClr val="FFFFFF"/>
          </a:solidFill>
          <a:ln w="19075" cap="sq" cmpd="sng">
            <a:solidFill>
              <a:srgbClr val="008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256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Palabras</a:t>
            </a:r>
            <a:endParaRPr/>
          </a:p>
        </p:txBody>
      </p:sp>
      <p:sp>
        <p:nvSpPr>
          <p:cNvPr id="577" name="Google Shape;577;p9"/>
          <p:cNvSpPr/>
          <p:nvPr/>
        </p:nvSpPr>
        <p:spPr>
          <a:xfrm>
            <a:off x="8904289" y="6300788"/>
            <a:ext cx="1476375" cy="431800"/>
          </a:xfrm>
          <a:prstGeom prst="homePlate">
            <a:avLst>
              <a:gd name="adj" fmla="val 76313"/>
            </a:avLst>
          </a:prstGeom>
          <a:noFill/>
          <a:ln w="9525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0000" tIns="45000" rIns="90000" bIns="450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Times New Roman"/>
              <a:buNone/>
            </a:pPr>
            <a:r>
              <a:rPr lang="es-AR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Adress bus</a:t>
            </a:r>
            <a:endParaRPr/>
          </a:p>
        </p:txBody>
      </p:sp>
      <p:sp>
        <p:nvSpPr>
          <p:cNvPr id="578" name="Google Shape;578;p9"/>
          <p:cNvSpPr txBox="1"/>
          <p:nvPr/>
        </p:nvSpPr>
        <p:spPr>
          <a:xfrm>
            <a:off x="3611564" y="360364"/>
            <a:ext cx="5400675" cy="51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Una cantidad interesante...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Google Shape;2615;p59"/>
          <p:cNvSpPr txBox="1"/>
          <p:nvPr/>
        </p:nvSpPr>
        <p:spPr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Ing. Marcelo Trujillo</a:t>
            </a:r>
            <a:endParaRPr/>
          </a:p>
        </p:txBody>
      </p:sp>
      <p:sp>
        <p:nvSpPr>
          <p:cNvPr id="2616" name="Google Shape;2616;p59"/>
          <p:cNvSpPr txBox="1"/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fld id="{00000000-1234-1234-1234-123412341234}" type="slidenum"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50</a:t>
            </a:fld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7" name="Google Shape;2617;p59"/>
          <p:cNvSpPr/>
          <p:nvPr/>
        </p:nvSpPr>
        <p:spPr>
          <a:xfrm>
            <a:off x="1378274" y="289631"/>
            <a:ext cx="5383212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⮚"/>
            </a:pPr>
            <a:r>
              <a:rPr lang="es-AR" sz="3200" b="1" i="1">
                <a:solidFill>
                  <a:srgbClr val="005042"/>
                </a:solidFill>
                <a:latin typeface="Arial"/>
                <a:ea typeface="Arial"/>
                <a:cs typeface="Arial"/>
                <a:sym typeface="Arial"/>
              </a:rPr>
              <a:t>Consideraciones Previas</a:t>
            </a:r>
            <a:endParaRPr/>
          </a:p>
        </p:txBody>
      </p:sp>
      <p:sp>
        <p:nvSpPr>
          <p:cNvPr id="2618" name="Google Shape;2618;p59"/>
          <p:cNvSpPr/>
          <p:nvPr/>
        </p:nvSpPr>
        <p:spPr>
          <a:xfrm>
            <a:off x="7248128" y="509817"/>
            <a:ext cx="4679950" cy="712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dualidad puntero - vector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endParaRPr sz="28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9" name="Google Shape;2619;p59"/>
          <p:cNvSpPr/>
          <p:nvPr/>
        </p:nvSpPr>
        <p:spPr>
          <a:xfrm>
            <a:off x="1631950" y="1187450"/>
            <a:ext cx="860425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Recordando que hicimos  </a:t>
            </a:r>
            <a:r>
              <a:rPr lang="es-AR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#define puntero   ((unsigned int *) 0x2009C000)</a:t>
            </a:r>
            <a:endParaRPr/>
          </a:p>
        </p:txBody>
      </p:sp>
      <p:sp>
        <p:nvSpPr>
          <p:cNvPr id="2620" name="Google Shape;2620;p59"/>
          <p:cNvSpPr/>
          <p:nvPr/>
        </p:nvSpPr>
        <p:spPr>
          <a:xfrm>
            <a:off x="1127448" y="1668488"/>
            <a:ext cx="8712200" cy="1252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lang="es-AR" sz="1600" b="1">
                <a:solidFill>
                  <a:srgbClr val="00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Y también hicimos: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Times New Roman"/>
              <a:buNone/>
            </a:pPr>
            <a:r>
              <a:rPr lang="es-AR" sz="16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#define   </a:t>
            </a:r>
            <a:r>
              <a:rPr lang="es-AR" sz="2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dato0</a:t>
            </a:r>
            <a:r>
              <a:rPr lang="es-AR" sz="16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( </a:t>
            </a:r>
            <a:r>
              <a:rPr lang="es-AR" sz="1600" b="1">
                <a:solidFill>
                  <a:srgbClr val="FF0000"/>
                </a:solidFill>
                <a:latin typeface="Teko"/>
                <a:ea typeface="Teko"/>
                <a:cs typeface="Teko"/>
                <a:sym typeface="Teko"/>
              </a:rPr>
              <a:t>*</a:t>
            </a:r>
            <a:r>
              <a:rPr lang="es-AR" sz="16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((unsigned int *)0x2009C000) 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Times New Roman"/>
              <a:buNone/>
            </a:pPr>
            <a:r>
              <a:rPr lang="es-AR" sz="16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#define   </a:t>
            </a:r>
            <a:r>
              <a:rPr lang="es-AR" sz="2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dato1</a:t>
            </a:r>
            <a:r>
              <a:rPr lang="es-AR" sz="16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( </a:t>
            </a:r>
            <a:r>
              <a:rPr lang="es-AR" sz="1600" b="1">
                <a:solidFill>
                  <a:srgbClr val="FF0000"/>
                </a:solidFill>
                <a:latin typeface="Teko"/>
                <a:ea typeface="Teko"/>
                <a:cs typeface="Teko"/>
                <a:sym typeface="Teko"/>
              </a:rPr>
              <a:t>*</a:t>
            </a:r>
            <a:r>
              <a:rPr lang="es-AR" sz="16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((unsigned int *)0x2009C004) 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Times New Roman"/>
              <a:buNone/>
            </a:pPr>
            <a:r>
              <a:rPr lang="es-AR" sz="16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#define   </a:t>
            </a:r>
            <a:r>
              <a:rPr lang="es-AR" sz="2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dato2</a:t>
            </a:r>
            <a:r>
              <a:rPr lang="es-AR" sz="16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( </a:t>
            </a:r>
            <a:r>
              <a:rPr lang="es-AR" sz="1600" b="1">
                <a:solidFill>
                  <a:srgbClr val="FF0000"/>
                </a:solidFill>
                <a:latin typeface="Teko"/>
                <a:ea typeface="Teko"/>
                <a:cs typeface="Teko"/>
                <a:sym typeface="Teko"/>
              </a:rPr>
              <a:t>*</a:t>
            </a:r>
            <a:r>
              <a:rPr lang="es-AR" sz="16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((unsigned int *)0x2009C008) )</a:t>
            </a:r>
            <a:endParaRPr/>
          </a:p>
        </p:txBody>
      </p:sp>
      <p:cxnSp>
        <p:nvCxnSpPr>
          <p:cNvPr id="2621" name="Google Shape;2621;p59"/>
          <p:cNvCxnSpPr/>
          <p:nvPr/>
        </p:nvCxnSpPr>
        <p:spPr>
          <a:xfrm>
            <a:off x="1343349" y="3148038"/>
            <a:ext cx="8208963" cy="1587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</p:cxnSp>
      <p:sp>
        <p:nvSpPr>
          <p:cNvPr id="2622" name="Google Shape;2622;p59"/>
          <p:cNvSpPr/>
          <p:nvPr/>
        </p:nvSpPr>
        <p:spPr>
          <a:xfrm>
            <a:off x="1162373" y="3363938"/>
            <a:ext cx="8712200" cy="1265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lang="es-AR" sz="1600" b="1">
                <a:solidFill>
                  <a:srgbClr val="00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Que es lo mismo que hacer: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Times New Roman"/>
              <a:buNone/>
            </a:pPr>
            <a:r>
              <a:rPr lang="es-AR" sz="16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#define   </a:t>
            </a:r>
            <a:r>
              <a:rPr lang="es-AR" sz="2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dato0</a:t>
            </a:r>
            <a:r>
              <a:rPr lang="es-AR" sz="16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( *(puntero + 0) 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Times New Roman"/>
              <a:buNone/>
            </a:pPr>
            <a:r>
              <a:rPr lang="es-AR" sz="16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#define   </a:t>
            </a:r>
            <a:r>
              <a:rPr lang="es-AR" sz="2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dato1</a:t>
            </a:r>
            <a:r>
              <a:rPr lang="es-AR" sz="16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( *(puntero + 1) )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Times New Roman"/>
              <a:buNone/>
            </a:pPr>
            <a:r>
              <a:rPr lang="es-AR" sz="16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#define   </a:t>
            </a:r>
            <a:r>
              <a:rPr lang="es-AR" sz="2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dato2</a:t>
            </a:r>
            <a:r>
              <a:rPr lang="es-AR" sz="16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( *(puntero + 2) )</a:t>
            </a:r>
            <a:endParaRPr/>
          </a:p>
        </p:txBody>
      </p:sp>
      <p:cxnSp>
        <p:nvCxnSpPr>
          <p:cNvPr id="2623" name="Google Shape;2623;p59"/>
          <p:cNvCxnSpPr/>
          <p:nvPr/>
        </p:nvCxnSpPr>
        <p:spPr>
          <a:xfrm>
            <a:off x="1378274" y="4843488"/>
            <a:ext cx="8208963" cy="1587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</p:cxnSp>
      <p:sp>
        <p:nvSpPr>
          <p:cNvPr id="2624" name="Google Shape;2624;p59"/>
          <p:cNvSpPr/>
          <p:nvPr/>
        </p:nvSpPr>
        <p:spPr>
          <a:xfrm>
            <a:off x="1162373" y="4972074"/>
            <a:ext cx="8712200" cy="1265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lang="es-AR" sz="1600" b="1">
                <a:solidFill>
                  <a:srgbClr val="00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O lo mismo que hacer: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Times New Roman"/>
              <a:buNone/>
            </a:pPr>
            <a:r>
              <a:rPr lang="es-AR" sz="16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#define   </a:t>
            </a:r>
            <a:r>
              <a:rPr lang="es-AR" sz="2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dato0</a:t>
            </a:r>
            <a:r>
              <a:rPr lang="es-AR" sz="16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( puntero [0])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Times New Roman"/>
              <a:buNone/>
            </a:pPr>
            <a:r>
              <a:rPr lang="es-AR" sz="16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#define   </a:t>
            </a:r>
            <a:r>
              <a:rPr lang="es-AR" sz="2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dato1</a:t>
            </a:r>
            <a:r>
              <a:rPr lang="es-AR" sz="16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( puntero [1])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Times New Roman"/>
              <a:buNone/>
            </a:pPr>
            <a:r>
              <a:rPr lang="es-AR" sz="16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#define   </a:t>
            </a:r>
            <a:r>
              <a:rPr lang="es-AR" sz="2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dato2</a:t>
            </a:r>
            <a:r>
              <a:rPr lang="es-AR" sz="16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( puntero [2])</a:t>
            </a:r>
            <a:endParaRPr/>
          </a:p>
        </p:txBody>
      </p:sp>
      <p:pic>
        <p:nvPicPr>
          <p:cNvPr id="2625" name="Google Shape;2625;p59" descr="Calavera de Ghost Rid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91686" y="3584575"/>
            <a:ext cx="3921925" cy="2480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p60"/>
          <p:cNvSpPr txBox="1"/>
          <p:nvPr/>
        </p:nvSpPr>
        <p:spPr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Ing. Marcelo Trujillo</a:t>
            </a:r>
            <a:endParaRPr/>
          </a:p>
        </p:txBody>
      </p:sp>
      <p:sp>
        <p:nvSpPr>
          <p:cNvPr id="2634" name="Google Shape;2634;p60"/>
          <p:cNvSpPr txBox="1"/>
          <p:nvPr/>
        </p:nvSpPr>
        <p:spPr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fld id="{00000000-1234-1234-1234-123412341234}" type="slidenum"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51</a:t>
            </a:fld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5" name="Google Shape;2635;p60"/>
          <p:cNvSpPr/>
          <p:nvPr/>
        </p:nvSpPr>
        <p:spPr>
          <a:xfrm>
            <a:off x="6024563" y="3036888"/>
            <a:ext cx="4464050" cy="29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puntero[i] </a:t>
            </a:r>
            <a:r>
              <a:rPr lang="es-AR" sz="2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3;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dato0 </a:t>
            </a:r>
            <a:r>
              <a:rPr lang="es-AR" sz="2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564;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endParaRPr sz="2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dato2 </a:t>
            </a:r>
            <a:r>
              <a:rPr lang="es-AR" sz="2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0x324567;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endParaRPr sz="28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dato1 </a:t>
            </a:r>
            <a:r>
              <a:rPr lang="es-AR" sz="2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1234;</a:t>
            </a:r>
            <a:endParaRPr/>
          </a:p>
        </p:txBody>
      </p:sp>
      <p:sp>
        <p:nvSpPr>
          <p:cNvPr id="2636" name="Google Shape;2636;p60"/>
          <p:cNvSpPr/>
          <p:nvPr/>
        </p:nvSpPr>
        <p:spPr>
          <a:xfrm>
            <a:off x="1420813" y="310356"/>
            <a:ext cx="5383212" cy="5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-203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⮚"/>
            </a:pPr>
            <a:r>
              <a:rPr lang="es-AR" sz="3200" b="1" i="1">
                <a:solidFill>
                  <a:srgbClr val="005042"/>
                </a:solidFill>
                <a:latin typeface="Arial"/>
                <a:ea typeface="Arial"/>
                <a:cs typeface="Arial"/>
                <a:sym typeface="Arial"/>
              </a:rPr>
              <a:t>Consideraciones Previas</a:t>
            </a:r>
            <a:endParaRPr/>
          </a:p>
        </p:txBody>
      </p:sp>
      <p:sp>
        <p:nvSpPr>
          <p:cNvPr id="2637" name="Google Shape;2637;p60"/>
          <p:cNvSpPr/>
          <p:nvPr/>
        </p:nvSpPr>
        <p:spPr>
          <a:xfrm>
            <a:off x="7320136" y="450545"/>
            <a:ext cx="4679950" cy="712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dualidad puntero - vector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Times New Roman"/>
              <a:buNone/>
            </a:pPr>
            <a:endParaRPr sz="28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8" name="Google Shape;2638;p60"/>
          <p:cNvSpPr/>
          <p:nvPr/>
        </p:nvSpPr>
        <p:spPr>
          <a:xfrm>
            <a:off x="1631950" y="1187450"/>
            <a:ext cx="860425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Recordando que hicimos  </a:t>
            </a:r>
            <a:r>
              <a:rPr lang="es-AR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#define puntero   ((unsigned int *) 0x2009C000)</a:t>
            </a:r>
            <a:endParaRPr/>
          </a:p>
        </p:txBody>
      </p:sp>
      <p:sp>
        <p:nvSpPr>
          <p:cNvPr id="2639" name="Google Shape;2639;p60"/>
          <p:cNvSpPr/>
          <p:nvPr/>
        </p:nvSpPr>
        <p:spPr>
          <a:xfrm>
            <a:off x="1631950" y="1557339"/>
            <a:ext cx="8712200" cy="12525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None/>
            </a:pPr>
            <a:r>
              <a:rPr lang="es-AR" sz="1600" b="1">
                <a:solidFill>
                  <a:srgbClr val="00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Y también hicimos: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Times New Roman"/>
              <a:buNone/>
            </a:pPr>
            <a:r>
              <a:rPr lang="es-AR" sz="16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#define   </a:t>
            </a:r>
            <a:r>
              <a:rPr lang="es-AR" sz="2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dato0</a:t>
            </a:r>
            <a:r>
              <a:rPr lang="es-AR" sz="16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( </a:t>
            </a:r>
            <a:r>
              <a:rPr lang="es-AR" sz="1600" b="1">
                <a:solidFill>
                  <a:srgbClr val="FF0000"/>
                </a:solidFill>
                <a:latin typeface="Teko"/>
                <a:ea typeface="Teko"/>
                <a:cs typeface="Teko"/>
                <a:sym typeface="Teko"/>
              </a:rPr>
              <a:t>*</a:t>
            </a:r>
            <a:r>
              <a:rPr lang="es-AR" sz="16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((unsigned int *)0x2009C000) 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Times New Roman"/>
              <a:buNone/>
            </a:pPr>
            <a:r>
              <a:rPr lang="es-AR" sz="16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#define   </a:t>
            </a:r>
            <a:r>
              <a:rPr lang="es-AR" sz="2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dato1</a:t>
            </a:r>
            <a:r>
              <a:rPr lang="es-AR" sz="16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( </a:t>
            </a:r>
            <a:r>
              <a:rPr lang="es-AR" sz="1600" b="1">
                <a:solidFill>
                  <a:srgbClr val="FF0000"/>
                </a:solidFill>
                <a:latin typeface="Teko"/>
                <a:ea typeface="Teko"/>
                <a:cs typeface="Teko"/>
                <a:sym typeface="Teko"/>
              </a:rPr>
              <a:t>*</a:t>
            </a:r>
            <a:r>
              <a:rPr lang="es-AR" sz="16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((unsigned int *)0x2009C004) )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1600"/>
              <a:buFont typeface="Times New Roman"/>
              <a:buNone/>
            </a:pPr>
            <a:r>
              <a:rPr lang="es-AR" sz="16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#define   </a:t>
            </a:r>
            <a:r>
              <a:rPr lang="es-AR" sz="2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dato2</a:t>
            </a:r>
            <a:r>
              <a:rPr lang="es-AR" sz="16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  ( </a:t>
            </a:r>
            <a:r>
              <a:rPr lang="es-AR" sz="1600" b="1">
                <a:solidFill>
                  <a:srgbClr val="FF0000"/>
                </a:solidFill>
                <a:latin typeface="Teko"/>
                <a:ea typeface="Teko"/>
                <a:cs typeface="Teko"/>
                <a:sym typeface="Teko"/>
              </a:rPr>
              <a:t>*</a:t>
            </a:r>
            <a:r>
              <a:rPr lang="es-AR" sz="16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((unsigned int *)0x2009C008) )</a:t>
            </a:r>
            <a:endParaRPr/>
          </a:p>
        </p:txBody>
      </p:sp>
      <p:sp>
        <p:nvSpPr>
          <p:cNvPr id="2640" name="Google Shape;2640;p60"/>
          <p:cNvSpPr txBox="1"/>
          <p:nvPr/>
        </p:nvSpPr>
        <p:spPr>
          <a:xfrm>
            <a:off x="1778001" y="3932238"/>
            <a:ext cx="3743325" cy="14683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Times New Roman"/>
              <a:buNone/>
            </a:pPr>
            <a:r>
              <a:rPr lang="es-AR" sz="2400" b="1">
                <a:solidFill>
                  <a:srgbClr val="000000"/>
                </a:solidFill>
                <a:latin typeface="Architects Daughter"/>
                <a:ea typeface="Architects Daughter"/>
                <a:cs typeface="Architects Daughter"/>
                <a:sym typeface="Architects Daughter"/>
              </a:rPr>
              <a:t>Las siguientes sentencias son completamente válidas….</a:t>
            </a:r>
            <a:endParaRPr/>
          </a:p>
        </p:txBody>
      </p:sp>
      <p:sp>
        <p:nvSpPr>
          <p:cNvPr id="2641" name="Google Shape;2641;p60"/>
          <p:cNvSpPr/>
          <p:nvPr/>
        </p:nvSpPr>
        <p:spPr>
          <a:xfrm>
            <a:off x="5087938" y="4365625"/>
            <a:ext cx="900112" cy="503238"/>
          </a:xfrm>
          <a:prstGeom prst="rightArrow">
            <a:avLst>
              <a:gd name="adj1" fmla="val 50000"/>
              <a:gd name="adj2" fmla="val 50082"/>
            </a:avLst>
          </a:prstGeom>
          <a:noFill/>
          <a:ln w="9525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42" name="Google Shape;2642;p60"/>
          <p:cNvCxnSpPr/>
          <p:nvPr/>
        </p:nvCxnSpPr>
        <p:spPr>
          <a:xfrm>
            <a:off x="1847851" y="3036889"/>
            <a:ext cx="8208963" cy="1587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51" name="Google Shape;2651;p61"/>
          <p:cNvGrpSpPr/>
          <p:nvPr/>
        </p:nvGrpSpPr>
        <p:grpSpPr>
          <a:xfrm>
            <a:off x="6993383" y="148549"/>
            <a:ext cx="4791249" cy="6752355"/>
            <a:chOff x="4955459" y="48499"/>
            <a:chExt cx="3877366" cy="6752355"/>
          </a:xfrm>
        </p:grpSpPr>
        <p:pic>
          <p:nvPicPr>
            <p:cNvPr id="2652" name="Google Shape;2652;p61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955459" y="48499"/>
              <a:ext cx="3877366" cy="2089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3" name="Google Shape;2653;p61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959547" y="2135707"/>
              <a:ext cx="3873277" cy="466514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54" name="Google Shape;2654;p61"/>
          <p:cNvSpPr txBox="1"/>
          <p:nvPr/>
        </p:nvSpPr>
        <p:spPr>
          <a:xfrm>
            <a:off x="8080375" y="6246813"/>
            <a:ext cx="209550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52</a:t>
            </a:fld>
            <a:endParaRPr sz="1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55" name="Google Shape;2655;p61"/>
          <p:cNvSpPr txBox="1"/>
          <p:nvPr/>
        </p:nvSpPr>
        <p:spPr>
          <a:xfrm>
            <a:off x="3187874" y="436930"/>
            <a:ext cx="3692255" cy="2887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Times New Roman"/>
              <a:buNone/>
            </a:pPr>
            <a:r>
              <a:rPr lang="es-AR" sz="3200" b="1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¿Cómo podríamos acceder al bloque “GPIO”? </a:t>
            </a:r>
            <a:endParaRPr/>
          </a:p>
        </p:txBody>
      </p:sp>
      <p:sp>
        <p:nvSpPr>
          <p:cNvPr id="2656" name="Google Shape;2656;p61"/>
          <p:cNvSpPr/>
          <p:nvPr/>
        </p:nvSpPr>
        <p:spPr>
          <a:xfrm>
            <a:off x="673114" y="3342390"/>
            <a:ext cx="5450832" cy="5254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lang="es-AR" sz="20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#define	 </a:t>
            </a:r>
            <a:r>
              <a:rPr lang="es-AR" sz="2000" b="1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GPIO  </a:t>
            </a:r>
            <a:r>
              <a:rPr lang="es-AR" sz="20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(unsigned int*)  </a:t>
            </a:r>
            <a:r>
              <a:rPr lang="es-AR" sz="2000" b="1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0xA0001000</a:t>
            </a:r>
            <a:r>
              <a:rPr lang="es-AR" sz="28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2657" name="Google Shape;2657;p61"/>
          <p:cNvSpPr/>
          <p:nvPr/>
        </p:nvSpPr>
        <p:spPr>
          <a:xfrm>
            <a:off x="5087888" y="1594772"/>
            <a:ext cx="1846751" cy="17668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8" name="Google Shape;2658;p61"/>
          <p:cNvSpPr txBox="1"/>
          <p:nvPr/>
        </p:nvSpPr>
        <p:spPr>
          <a:xfrm>
            <a:off x="1380410" y="3923224"/>
            <a:ext cx="4614866" cy="2235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¿tienen sentido como “acceso” a todo el bloque siendo que no son posiciones contiguas??</a:t>
            </a:r>
            <a:endParaRPr/>
          </a:p>
        </p:txBody>
      </p:sp>
      <p:cxnSp>
        <p:nvCxnSpPr>
          <p:cNvPr id="2659" name="Google Shape;2659;p61"/>
          <p:cNvCxnSpPr/>
          <p:nvPr/>
        </p:nvCxnSpPr>
        <p:spPr>
          <a:xfrm>
            <a:off x="6600056" y="1412776"/>
            <a:ext cx="5367313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2660" name="Google Shape;2660;p61"/>
          <p:cNvCxnSpPr/>
          <p:nvPr/>
        </p:nvCxnSpPr>
        <p:spPr>
          <a:xfrm>
            <a:off x="6600056" y="2204864"/>
            <a:ext cx="5367313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2661" name="Google Shape;2661;p61"/>
          <p:cNvCxnSpPr/>
          <p:nvPr/>
        </p:nvCxnSpPr>
        <p:spPr>
          <a:xfrm>
            <a:off x="6600056" y="2535408"/>
            <a:ext cx="53819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2662" name="Google Shape;2662;p61"/>
          <p:cNvCxnSpPr/>
          <p:nvPr/>
        </p:nvCxnSpPr>
        <p:spPr>
          <a:xfrm>
            <a:off x="6600056" y="3068960"/>
            <a:ext cx="53819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2663" name="Google Shape;2663;p61"/>
          <p:cNvCxnSpPr/>
          <p:nvPr/>
        </p:nvCxnSpPr>
        <p:spPr>
          <a:xfrm>
            <a:off x="6600056" y="3396320"/>
            <a:ext cx="53819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2664" name="Google Shape;2664;p61"/>
          <p:cNvCxnSpPr/>
          <p:nvPr/>
        </p:nvCxnSpPr>
        <p:spPr>
          <a:xfrm>
            <a:off x="6600056" y="4653136"/>
            <a:ext cx="53819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2665" name="Google Shape;2665;p61"/>
          <p:cNvCxnSpPr/>
          <p:nvPr/>
        </p:nvCxnSpPr>
        <p:spPr>
          <a:xfrm>
            <a:off x="6600056" y="4983680"/>
            <a:ext cx="54006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2666" name="Google Shape;2666;p61"/>
          <p:cNvCxnSpPr/>
          <p:nvPr/>
        </p:nvCxnSpPr>
        <p:spPr>
          <a:xfrm>
            <a:off x="6600056" y="5291376"/>
            <a:ext cx="54006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2667" name="Google Shape;2667;p61"/>
          <p:cNvCxnSpPr/>
          <p:nvPr/>
        </p:nvCxnSpPr>
        <p:spPr>
          <a:xfrm>
            <a:off x="6600056" y="5815096"/>
            <a:ext cx="54006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2668" name="Google Shape;2668;p61"/>
          <p:cNvCxnSpPr/>
          <p:nvPr/>
        </p:nvCxnSpPr>
        <p:spPr>
          <a:xfrm>
            <a:off x="6600056" y="3923224"/>
            <a:ext cx="53819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2669" name="Google Shape;2669;p61"/>
          <p:cNvCxnSpPr/>
          <p:nvPr/>
        </p:nvCxnSpPr>
        <p:spPr>
          <a:xfrm>
            <a:off x="6600056" y="6338816"/>
            <a:ext cx="5453908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</p:cxnSp>
      <p:pic>
        <p:nvPicPr>
          <p:cNvPr id="2670" name="Google Shape;2670;p6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1001200">
            <a:off x="61526" y="598046"/>
            <a:ext cx="3530819" cy="1557261"/>
          </a:xfrm>
          <a:prstGeom prst="rect">
            <a:avLst/>
          </a:prstGeom>
          <a:noFill/>
          <a:ln>
            <a:noFill/>
          </a:ln>
        </p:spPr>
      </p:pic>
      <p:sp>
        <p:nvSpPr>
          <p:cNvPr id="2671" name="Google Shape;2671;p61"/>
          <p:cNvSpPr txBox="1"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Info2 - UTN-FRBA</a:t>
            </a:r>
            <a:endParaRPr/>
          </a:p>
        </p:txBody>
      </p:sp>
      <p:sp>
        <p:nvSpPr>
          <p:cNvPr id="2672" name="Google Shape;2672;p61"/>
          <p:cNvSpPr txBox="1"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@2021 Ing. Marcelo Giura</a:t>
            </a:r>
            <a:endParaRPr/>
          </a:p>
        </p:txBody>
      </p:sp>
      <p:sp>
        <p:nvSpPr>
          <p:cNvPr id="2673" name="Google Shape;2673;p61"/>
          <p:cNvSpPr txBox="1"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52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/>
                                        <p:tgtEl>
                                          <p:spTgt spid="2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" name="Google Shape;2682;p62"/>
          <p:cNvSpPr txBox="1"/>
          <p:nvPr/>
        </p:nvSpPr>
        <p:spPr>
          <a:xfrm>
            <a:off x="8080375" y="6246813"/>
            <a:ext cx="2095500" cy="438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53</a:t>
            </a:fld>
            <a:endParaRPr sz="1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83" name="Google Shape;2683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7837" y="218024"/>
            <a:ext cx="5396795" cy="6639976"/>
          </a:xfrm>
          <a:prstGeom prst="rect">
            <a:avLst/>
          </a:prstGeom>
          <a:noFill/>
          <a:ln w="18000" cap="sq" cmpd="sng">
            <a:solidFill>
              <a:srgbClr val="808080"/>
            </a:solidFill>
            <a:prstDash val="dot"/>
            <a:miter lim="800000"/>
            <a:headEnd type="none" w="sm" len="sm"/>
            <a:tailEnd type="none" w="sm" len="sm"/>
          </a:ln>
        </p:spPr>
      </p:pic>
      <p:sp>
        <p:nvSpPr>
          <p:cNvPr id="2684" name="Google Shape;2684;p62"/>
          <p:cNvSpPr txBox="1"/>
          <p:nvPr/>
        </p:nvSpPr>
        <p:spPr>
          <a:xfrm>
            <a:off x="47328" y="202111"/>
            <a:ext cx="3744415" cy="62478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typedef struct {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uint8_t B[2][32];                          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	uint8_t RESERVED_0[4032];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uint32_t W[2][32];                          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	uint8_t RESERVED_1[3840];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42950" marR="0" lvl="1" indent="-28575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uint32_t DIR[2];                            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	uint8_t RESERVED_2[120];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uint32_t MASK[2];                          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	uint8_t RESERVED_3[120];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uint32_t PIN[2];                           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	uint8_t RESERVED_4[120];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uint32_t MPIN[2];                        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	uint8_t RESERVED_5[120];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uint32_t SET[2];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uint8_t RESERVED_6[120];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uint32_t CLR[2];                           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	uint8_t RESERVED_7[120];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uint32_t NOT[2];                           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	uint8_t RESERVED_8[120];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uint32_t DIRSET[2];                        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	uint8_t RESERVED_9[120];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uint32_t DIRCLR[2];                        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	uint8_t RESERVED_10[120];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uint32_t DIRNOT[2];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 </a:t>
            </a:r>
            <a:r>
              <a:rPr lang="es-A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GPIO_Type</a:t>
            </a: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85" name="Google Shape;2685;p62"/>
          <p:cNvCxnSpPr/>
          <p:nvPr/>
        </p:nvCxnSpPr>
        <p:spPr>
          <a:xfrm>
            <a:off x="2999656" y="908720"/>
            <a:ext cx="3528300" cy="510300"/>
          </a:xfrm>
          <a:prstGeom prst="bentConnector3">
            <a:avLst>
              <a:gd name="adj1" fmla="val 50001"/>
            </a:avLst>
          </a:prstGeom>
          <a:noFill/>
          <a:ln w="25550" cap="sq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86" name="Google Shape;2686;p62"/>
          <p:cNvCxnSpPr/>
          <p:nvPr/>
        </p:nvCxnSpPr>
        <p:spPr>
          <a:xfrm>
            <a:off x="2962164" y="1418961"/>
            <a:ext cx="3565800" cy="858000"/>
          </a:xfrm>
          <a:prstGeom prst="bentConnector3">
            <a:avLst>
              <a:gd name="adj1" fmla="val 50001"/>
            </a:avLst>
          </a:prstGeom>
          <a:noFill/>
          <a:ln w="25550" cap="sq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87" name="Google Shape;2687;p62"/>
          <p:cNvCxnSpPr/>
          <p:nvPr/>
        </p:nvCxnSpPr>
        <p:spPr>
          <a:xfrm>
            <a:off x="2855640" y="3284984"/>
            <a:ext cx="3744300" cy="624600"/>
          </a:xfrm>
          <a:prstGeom prst="bentConnector3">
            <a:avLst>
              <a:gd name="adj1" fmla="val 50002"/>
            </a:avLst>
          </a:prstGeom>
          <a:noFill/>
          <a:ln w="25550" cap="sq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88" name="Google Shape;2688;p62"/>
          <p:cNvCxnSpPr/>
          <p:nvPr/>
        </p:nvCxnSpPr>
        <p:spPr>
          <a:xfrm>
            <a:off x="2999656" y="5747841"/>
            <a:ext cx="3600300" cy="535500"/>
          </a:xfrm>
          <a:prstGeom prst="bentConnector3">
            <a:avLst>
              <a:gd name="adj1" fmla="val 50001"/>
            </a:avLst>
          </a:prstGeom>
          <a:noFill/>
          <a:ln w="25550" cap="sq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89" name="Google Shape;2689;p62"/>
          <p:cNvCxnSpPr/>
          <p:nvPr/>
        </p:nvCxnSpPr>
        <p:spPr>
          <a:xfrm>
            <a:off x="4594751" y="4077072"/>
            <a:ext cx="0" cy="1249182"/>
          </a:xfrm>
          <a:prstGeom prst="straightConnector1">
            <a:avLst/>
          </a:prstGeom>
          <a:noFill/>
          <a:ln w="38100" cap="flat" cmpd="sng">
            <a:solidFill>
              <a:srgbClr val="FF6600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2690" name="Google Shape;2690;p62"/>
          <p:cNvCxnSpPr/>
          <p:nvPr/>
        </p:nvCxnSpPr>
        <p:spPr>
          <a:xfrm>
            <a:off x="4594751" y="2420888"/>
            <a:ext cx="0" cy="624591"/>
          </a:xfrm>
          <a:prstGeom prst="straightConnector1">
            <a:avLst/>
          </a:prstGeom>
          <a:noFill/>
          <a:ln w="38100" cap="flat" cmpd="sng">
            <a:solidFill>
              <a:srgbClr val="FF6600"/>
            </a:solidFill>
            <a:prstDash val="dash"/>
            <a:miter lim="800000"/>
            <a:headEnd type="none" w="sm" len="sm"/>
            <a:tailEnd type="none" w="sm" len="sm"/>
          </a:ln>
        </p:spPr>
      </p:cxnSp>
      <p:pic>
        <p:nvPicPr>
          <p:cNvPr id="2691" name="Google Shape;2691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261794">
            <a:off x="7824192" y="3573016"/>
            <a:ext cx="3696020" cy="1592718"/>
          </a:xfrm>
          <a:prstGeom prst="rect">
            <a:avLst/>
          </a:prstGeom>
          <a:noFill/>
          <a:ln>
            <a:noFill/>
          </a:ln>
        </p:spPr>
      </p:pic>
      <p:sp>
        <p:nvSpPr>
          <p:cNvPr id="2692" name="Google Shape;2692;p62"/>
          <p:cNvSpPr txBox="1"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Info2 - UTN-FRBA</a:t>
            </a:r>
            <a:endParaRPr/>
          </a:p>
        </p:txBody>
      </p:sp>
      <p:sp>
        <p:nvSpPr>
          <p:cNvPr id="2693" name="Google Shape;2693;p62"/>
          <p:cNvSpPr txBox="1">
            <a:spLocks noGrp="1"/>
          </p:cNvSpPr>
          <p:nvPr>
            <p:ph type="ftr" idx="11"/>
          </p:nvPr>
        </p:nvSpPr>
        <p:spPr>
          <a:xfrm>
            <a:off x="4165601" y="6283326"/>
            <a:ext cx="2362447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@2021 Ing. Marcelo Giura</a:t>
            </a:r>
            <a:endParaRPr/>
          </a:p>
        </p:txBody>
      </p:sp>
      <p:sp>
        <p:nvSpPr>
          <p:cNvPr id="2694" name="Google Shape;2694;p62"/>
          <p:cNvSpPr txBox="1"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53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26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6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6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6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6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2" name="Google Shape;2702;p63"/>
          <p:cNvSpPr/>
          <p:nvPr/>
        </p:nvSpPr>
        <p:spPr>
          <a:xfrm>
            <a:off x="1343472" y="202568"/>
            <a:ext cx="10645487" cy="9413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675" tIns="33825" rIns="67675" bIns="33825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400"/>
              <a:buFont typeface="Times New Roman"/>
              <a:buNone/>
            </a:pPr>
            <a:r>
              <a:rPr lang="es-AR" sz="24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Una vuelta de tuerca mas a las definiciones de “tipos”:</a:t>
            </a:r>
            <a:r>
              <a:rPr lang="es-AR" sz="36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AR" sz="3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calificador volatile</a:t>
            </a:r>
            <a:endParaRPr sz="32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Times New Roman"/>
              <a:buNone/>
            </a:pPr>
            <a:endParaRPr sz="32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3" name="Google Shape;2703;p63"/>
          <p:cNvSpPr txBox="1"/>
          <p:nvPr/>
        </p:nvSpPr>
        <p:spPr>
          <a:xfrm>
            <a:off x="203041" y="930254"/>
            <a:ext cx="3743325" cy="2663825"/>
          </a:xfrm>
          <a:prstGeom prst="rect">
            <a:avLst/>
          </a:prstGeom>
          <a:solidFill>
            <a:schemeClr val="accent5">
              <a:alpha val="49803"/>
            </a:schemeClr>
          </a:solidFill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funcion {………..};</a:t>
            </a:r>
            <a:endParaRPr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unsigned int </a:t>
            </a:r>
            <a:r>
              <a:rPr lang="es-AR" sz="1800" b="1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limite</a:t>
            </a:r>
            <a:r>
              <a:rPr lang="es-AR" sz="1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= 750;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rgbClr val="000000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int main (void){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………………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for (i=0, i&lt;</a:t>
            </a:r>
            <a:r>
              <a:rPr lang="es-AR" sz="1800" b="1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limite</a:t>
            </a:r>
            <a:r>
              <a:rPr lang="es-AR" sz="1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, i++)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	           función();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000000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………………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4" name="Google Shape;2704;p63"/>
          <p:cNvSpPr txBox="1"/>
          <p:nvPr/>
        </p:nvSpPr>
        <p:spPr>
          <a:xfrm>
            <a:off x="3946366" y="1485933"/>
            <a:ext cx="7776864" cy="21104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273050" marR="0" lvl="0" indent="-2730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s-AR" sz="2000" b="1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funcion</a:t>
            </a:r>
            <a:r>
              <a:rPr lang="es-A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se ejecutará mientras la condición del for sea verdadera.</a:t>
            </a:r>
            <a:endParaRPr/>
          </a:p>
          <a:p>
            <a:pPr marL="285750" marR="0" lvl="0" indent="-273050" algn="just" rtl="0"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3050" marR="0" lvl="0" indent="-2730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s-A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Como </a:t>
            </a:r>
            <a:r>
              <a:rPr lang="es-AR" sz="2000" b="1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limite</a:t>
            </a:r>
            <a:r>
              <a:rPr lang="es-A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no se altera dentro del for….. el compilador </a:t>
            </a:r>
            <a:r>
              <a:rPr lang="es-AR" sz="20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podría asumir </a:t>
            </a:r>
            <a:r>
              <a:rPr lang="es-A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 su valor se mantiene constante durante la ejecución del bucle, y por optimización, </a:t>
            </a:r>
            <a:r>
              <a:rPr lang="es-AR" sz="2000" u="sng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 variable podría ser almacenada en un registro, en lugar de en la memoria</a:t>
            </a:r>
            <a:r>
              <a:rPr lang="es-A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2705" name="Google Shape;2705;p63"/>
          <p:cNvSpPr txBox="1"/>
          <p:nvPr/>
        </p:nvSpPr>
        <p:spPr>
          <a:xfrm>
            <a:off x="89857" y="3938362"/>
            <a:ext cx="11725607" cy="20488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273050" marR="0" lvl="0" indent="-2730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lang="es-AR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Este tipo de “suposiciones” no siempre son conveniente: Imaginemos sistema de alarmas en tiempo real en el que </a:t>
            </a:r>
            <a:r>
              <a:rPr lang="es-AR" sz="2300" b="1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limite</a:t>
            </a:r>
            <a:r>
              <a:rPr lang="es-AR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puede ser alterada por un dispositivo externo. Si está alojada en un registro </a:t>
            </a:r>
            <a:r>
              <a:rPr lang="es-AR" sz="23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¡no podrá ser modificada desde el exterior! </a:t>
            </a:r>
            <a:endParaRPr/>
          </a:p>
          <a:p>
            <a:pPr marL="284163" marR="0" lvl="0" indent="-273050" algn="just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73050" marR="0" lvl="0" indent="-27305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Char char="•"/>
            </a:pPr>
            <a:r>
              <a:rPr lang="es-AR" sz="2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ocasiones como la descrita, tenemos que indicarle al compilador que no lo haga: </a:t>
            </a:r>
            <a:r>
              <a:rPr lang="es-AR" sz="23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 debe hacer ninguna suposición sobre este valor. ¡DEBE ubicarlo en memoria!</a:t>
            </a:r>
            <a:endParaRPr/>
          </a:p>
        </p:txBody>
      </p:sp>
      <p:sp>
        <p:nvSpPr>
          <p:cNvPr id="2706" name="Google Shape;2706;p63"/>
          <p:cNvSpPr txBox="1"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Info2 - UTN-FRBA</a:t>
            </a:r>
            <a:endParaRPr/>
          </a:p>
        </p:txBody>
      </p:sp>
      <p:sp>
        <p:nvSpPr>
          <p:cNvPr id="2707" name="Google Shape;2707;p63"/>
          <p:cNvSpPr txBox="1"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@2019 Ing. Marcelo GIura - I</a:t>
            </a:r>
            <a:r>
              <a:rPr lang="es-AR" b="1"/>
              <a:t>n</a:t>
            </a:r>
            <a:r>
              <a:rPr lang="es-AR"/>
              <a:t>g. Marcelo Trujillo</a:t>
            </a:r>
            <a:endParaRPr/>
          </a:p>
        </p:txBody>
      </p:sp>
      <p:sp>
        <p:nvSpPr>
          <p:cNvPr id="2708" name="Google Shape;2708;p63"/>
          <p:cNvSpPr txBox="1"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54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6" name="Google Shape;2716;p64"/>
          <p:cNvSpPr/>
          <p:nvPr/>
        </p:nvSpPr>
        <p:spPr>
          <a:xfrm>
            <a:off x="3581400" y="1286426"/>
            <a:ext cx="8053387" cy="1270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675" tIns="33825" rIns="67675" bIns="33825" anchor="t" anchorCtr="0">
            <a:noAutofit/>
          </a:bodyPr>
          <a:lstStyle/>
          <a:p>
            <a:pPr marL="0" marR="0" lvl="0" indent="-15240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🡺"/>
            </a:pPr>
            <a:r>
              <a:rPr lang="es-AR" sz="24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Cuando cambian de valor fuera de la secuencia principal del programa.</a:t>
            </a:r>
            <a:r>
              <a:rPr lang="es-AR" sz="2400" b="1">
                <a:solidFill>
                  <a:srgbClr val="558ED5"/>
                </a:solidFill>
                <a:latin typeface="Arial"/>
                <a:ea typeface="Arial"/>
                <a:cs typeface="Arial"/>
                <a:sym typeface="Arial"/>
              </a:rPr>
              <a:t> (Interrupciones). </a:t>
            </a:r>
            <a:r>
              <a:rPr lang="es-AR" sz="24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Por</a:t>
            </a:r>
            <a:r>
              <a:rPr lang="es-AR" sz="2400" b="1">
                <a:solidFill>
                  <a:srgbClr val="558ED5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AR" sz="24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ejemplo al representar registros propios o de periféricos.</a:t>
            </a:r>
            <a:endParaRPr/>
          </a:p>
        </p:txBody>
      </p:sp>
      <p:sp>
        <p:nvSpPr>
          <p:cNvPr id="2717" name="Google Shape;2717;p64"/>
          <p:cNvSpPr/>
          <p:nvPr/>
        </p:nvSpPr>
        <p:spPr>
          <a:xfrm rot="-1003887">
            <a:off x="-54785" y="1169971"/>
            <a:ext cx="5101723" cy="5565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675" tIns="33825" rIns="67675" bIns="338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¿Cuando es un problema?</a:t>
            </a:r>
            <a:endParaRPr/>
          </a:p>
        </p:txBody>
      </p:sp>
      <p:sp>
        <p:nvSpPr>
          <p:cNvPr id="2718" name="Google Shape;2718;p64"/>
          <p:cNvSpPr/>
          <p:nvPr/>
        </p:nvSpPr>
        <p:spPr>
          <a:xfrm rot="-995660">
            <a:off x="179898" y="3276168"/>
            <a:ext cx="3994746" cy="595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675" tIns="33825" rIns="67675" bIns="338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B0F0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00B0F0"/>
                </a:solidFill>
                <a:latin typeface="Arial"/>
                <a:ea typeface="Arial"/>
                <a:cs typeface="Arial"/>
                <a:sym typeface="Arial"/>
              </a:rPr>
              <a:t>¿Como lo soluciono ?</a:t>
            </a:r>
            <a:endParaRPr/>
          </a:p>
        </p:txBody>
      </p:sp>
      <p:sp>
        <p:nvSpPr>
          <p:cNvPr id="2719" name="Google Shape;2719;p64"/>
          <p:cNvSpPr/>
          <p:nvPr/>
        </p:nvSpPr>
        <p:spPr>
          <a:xfrm>
            <a:off x="3719736" y="3574126"/>
            <a:ext cx="5940425" cy="5749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675" tIns="33825" rIns="67675" bIns="338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Times New Roman"/>
              <a:buNone/>
            </a:pPr>
            <a:r>
              <a:rPr lang="es-AR" sz="32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Usando el calificador </a:t>
            </a:r>
            <a:r>
              <a:rPr lang="es-AR" sz="32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volatile</a:t>
            </a:r>
            <a:endParaRPr sz="32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0" name="Google Shape;2720;p64"/>
          <p:cNvSpPr/>
          <p:nvPr/>
        </p:nvSpPr>
        <p:spPr>
          <a:xfrm>
            <a:off x="890587" y="4351706"/>
            <a:ext cx="11377264" cy="138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675" tIns="33825" rIns="67675" bIns="3382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Times New Roman"/>
              <a:buNone/>
            </a:pPr>
            <a:r>
              <a:rPr lang="es-AR" sz="3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volatile</a:t>
            </a:r>
            <a:r>
              <a:rPr lang="es-AR" sz="3600" b="1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 unsigned int variable;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Times New Roman"/>
              <a:buNone/>
            </a:pPr>
            <a:endParaRPr sz="2100" b="1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De este modo garantizamos que las variables estén en RAM y siempre se utilicen desde ahí</a:t>
            </a:r>
            <a:endParaRPr/>
          </a:p>
        </p:txBody>
      </p:sp>
      <p:sp>
        <p:nvSpPr>
          <p:cNvPr id="2721" name="Google Shape;2721;p64"/>
          <p:cNvSpPr/>
          <p:nvPr/>
        </p:nvSpPr>
        <p:spPr>
          <a:xfrm>
            <a:off x="5586412" y="195309"/>
            <a:ext cx="6048375" cy="5349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7675" tIns="33825" rIns="67675" bIns="338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000"/>
              <a:buFont typeface="Times New Roman"/>
              <a:buNone/>
            </a:pPr>
            <a:r>
              <a:rPr lang="es-AR" sz="4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calificador volatile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Times New Roman"/>
              <a:buNone/>
            </a:pPr>
            <a:endParaRPr sz="40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2" name="Google Shape;2722;p64"/>
          <p:cNvSpPr txBox="1"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Info2 - UTN-FRBA</a:t>
            </a:r>
            <a:endParaRPr/>
          </a:p>
        </p:txBody>
      </p:sp>
      <p:sp>
        <p:nvSpPr>
          <p:cNvPr id="2723" name="Google Shape;2723;p64"/>
          <p:cNvSpPr txBox="1"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@2019 Ing. Marcelo GIura - Ing. Marcelo Trujillo</a:t>
            </a:r>
            <a:endParaRPr/>
          </a:p>
        </p:txBody>
      </p:sp>
      <p:sp>
        <p:nvSpPr>
          <p:cNvPr id="2724" name="Google Shape;2724;p64"/>
          <p:cNvSpPr txBox="1"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55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3" name="Google Shape;2733;p65"/>
          <p:cNvSpPr txBox="1"/>
          <p:nvPr/>
        </p:nvSpPr>
        <p:spPr>
          <a:xfrm>
            <a:off x="72008" y="205472"/>
            <a:ext cx="3431704" cy="62478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typedef struct {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__IO uint8_t B[2][32];                          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uint8_t RESERVED_0[4032];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__IO uint32_t W[2][32];                         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uint8_t RESERVED_1[3840];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__IO uint32_t DIR[2];                           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uint8_t RESERVED_2[120];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__IO uint32_t MASK[2];                          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uint8_t RESERVED_3[120];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__IO uint32_t PIN[2];                           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uint8_t RESERVED_4[120];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__IO uint32_t MPIN[2];                        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uint8_t RESERVED_5[120];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__IO uint32_t SET[2];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uint8_t RESERVED_6[120];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__O  uint32_t CLR[2];                           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uint8_t RESERVED_7[120];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__O  uint32_t NOT[2];                           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uint8_t RESERVED_8[120];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__O  uint32_t DIRSET[2];                        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uint8_t RESERVED_9[120];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__O  uint32_t DIRCLR[2];                        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uint8_t RESERVED_10[120];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__O  uint32_t DIRNOT[2];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 </a:t>
            </a:r>
            <a:r>
              <a:rPr lang="es-AR" sz="16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GPIO_Type</a:t>
            </a: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4" name="Google Shape;2734;p65"/>
          <p:cNvSpPr txBox="1"/>
          <p:nvPr/>
        </p:nvSpPr>
        <p:spPr>
          <a:xfrm>
            <a:off x="5972494" y="1881647"/>
            <a:ext cx="4421839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 b="1">
                <a:solidFill>
                  <a:srgbClr val="7F0055"/>
                </a:solidFill>
                <a:latin typeface="Arial"/>
                <a:ea typeface="Arial"/>
                <a:cs typeface="Arial"/>
                <a:sym typeface="Arial"/>
              </a:rPr>
              <a:t>typedef</a:t>
            </a: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AR" sz="1800" b="1">
                <a:solidFill>
                  <a:srgbClr val="7F0055"/>
                </a:solidFill>
                <a:latin typeface="Arial"/>
                <a:ea typeface="Arial"/>
                <a:cs typeface="Arial"/>
                <a:sym typeface="Arial"/>
              </a:rPr>
              <a:t>signed</a:t>
            </a: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AR" sz="1800" b="1">
                <a:solidFill>
                  <a:srgbClr val="7F0055"/>
                </a:solidFill>
                <a:latin typeface="Arial"/>
                <a:ea typeface="Arial"/>
                <a:cs typeface="Arial"/>
                <a:sym typeface="Arial"/>
              </a:rPr>
              <a:t>char</a:t>
            </a: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AR" sz="1800" b="1">
                <a:solidFill>
                  <a:srgbClr val="005032"/>
                </a:solidFill>
                <a:latin typeface="Arial"/>
                <a:ea typeface="Arial"/>
                <a:cs typeface="Arial"/>
                <a:sym typeface="Arial"/>
              </a:rPr>
              <a:t>int8_t</a:t>
            </a: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 b="1">
                <a:solidFill>
                  <a:srgbClr val="7F0055"/>
                </a:solidFill>
                <a:latin typeface="Arial"/>
                <a:ea typeface="Arial"/>
                <a:cs typeface="Arial"/>
                <a:sym typeface="Arial"/>
              </a:rPr>
              <a:t>typedef</a:t>
            </a: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AR" sz="1800" b="1">
                <a:solidFill>
                  <a:srgbClr val="7F0055"/>
                </a:solidFill>
                <a:latin typeface="Arial"/>
                <a:ea typeface="Arial"/>
                <a:cs typeface="Arial"/>
                <a:sym typeface="Arial"/>
              </a:rPr>
              <a:t>unsigned</a:t>
            </a: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AR" sz="1800" b="1">
                <a:solidFill>
                  <a:srgbClr val="7F0055"/>
                </a:solidFill>
                <a:latin typeface="Arial"/>
                <a:ea typeface="Arial"/>
                <a:cs typeface="Arial"/>
                <a:sym typeface="Arial"/>
              </a:rPr>
              <a:t>char</a:t>
            </a: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AR" sz="1800" b="1">
                <a:solidFill>
                  <a:srgbClr val="005032"/>
                </a:solidFill>
                <a:latin typeface="Arial"/>
                <a:ea typeface="Arial"/>
                <a:cs typeface="Arial"/>
                <a:sym typeface="Arial"/>
              </a:rPr>
              <a:t>uint8_t</a:t>
            </a: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 b="1">
                <a:solidFill>
                  <a:srgbClr val="7F0055"/>
                </a:solidFill>
                <a:latin typeface="Arial"/>
                <a:ea typeface="Arial"/>
                <a:cs typeface="Arial"/>
                <a:sym typeface="Arial"/>
              </a:rPr>
              <a:t>typedef</a:t>
            </a: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AR" sz="1800" b="1">
                <a:solidFill>
                  <a:srgbClr val="7F0055"/>
                </a:solidFill>
                <a:latin typeface="Arial"/>
                <a:ea typeface="Arial"/>
                <a:cs typeface="Arial"/>
                <a:sym typeface="Arial"/>
              </a:rPr>
              <a:t>short</a:t>
            </a: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AR" sz="1800" b="1">
                <a:solidFill>
                  <a:srgbClr val="005032"/>
                </a:solidFill>
                <a:latin typeface="Arial"/>
                <a:ea typeface="Arial"/>
                <a:cs typeface="Arial"/>
                <a:sym typeface="Arial"/>
              </a:rPr>
              <a:t>int16_t</a:t>
            </a: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 b="1">
                <a:solidFill>
                  <a:srgbClr val="7F0055"/>
                </a:solidFill>
                <a:latin typeface="Arial"/>
                <a:ea typeface="Arial"/>
                <a:cs typeface="Arial"/>
                <a:sym typeface="Arial"/>
              </a:rPr>
              <a:t>typedef</a:t>
            </a: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AR" sz="1800" b="1">
                <a:solidFill>
                  <a:srgbClr val="7F0055"/>
                </a:solidFill>
                <a:latin typeface="Arial"/>
                <a:ea typeface="Arial"/>
                <a:cs typeface="Arial"/>
                <a:sym typeface="Arial"/>
              </a:rPr>
              <a:t>unsigned</a:t>
            </a: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AR" sz="1800" b="1">
                <a:solidFill>
                  <a:srgbClr val="7F0055"/>
                </a:solidFill>
                <a:latin typeface="Arial"/>
                <a:ea typeface="Arial"/>
                <a:cs typeface="Arial"/>
                <a:sym typeface="Arial"/>
              </a:rPr>
              <a:t>short</a:t>
            </a: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AR" sz="1800" b="1">
                <a:solidFill>
                  <a:srgbClr val="005032"/>
                </a:solidFill>
                <a:latin typeface="Arial"/>
                <a:ea typeface="Arial"/>
                <a:cs typeface="Arial"/>
                <a:sym typeface="Arial"/>
              </a:rPr>
              <a:t>uint16_t</a:t>
            </a: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 b="1">
                <a:solidFill>
                  <a:srgbClr val="7F0055"/>
                </a:solidFill>
                <a:latin typeface="Arial"/>
                <a:ea typeface="Arial"/>
                <a:cs typeface="Arial"/>
                <a:sym typeface="Arial"/>
              </a:rPr>
              <a:t>typedef</a:t>
            </a: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AR" sz="1800" b="1">
                <a:solidFill>
                  <a:srgbClr val="7F0055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AR" sz="1800" b="1">
                <a:solidFill>
                  <a:srgbClr val="005032"/>
                </a:solidFill>
                <a:latin typeface="Arial"/>
                <a:ea typeface="Arial"/>
                <a:cs typeface="Arial"/>
                <a:sym typeface="Arial"/>
              </a:rPr>
              <a:t>int32_t</a:t>
            </a: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 b="1">
                <a:solidFill>
                  <a:srgbClr val="7F0055"/>
                </a:solidFill>
                <a:latin typeface="Arial"/>
                <a:ea typeface="Arial"/>
                <a:cs typeface="Arial"/>
                <a:sym typeface="Arial"/>
              </a:rPr>
              <a:t>typedef</a:t>
            </a: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AR" sz="1800" b="1">
                <a:solidFill>
                  <a:srgbClr val="7F0055"/>
                </a:solidFill>
                <a:latin typeface="Arial"/>
                <a:ea typeface="Arial"/>
                <a:cs typeface="Arial"/>
                <a:sym typeface="Arial"/>
              </a:rPr>
              <a:t>unsigned</a:t>
            </a: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AR" sz="1800" b="1">
                <a:solidFill>
                  <a:srgbClr val="7F0055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AR" sz="1800" b="1">
                <a:solidFill>
                  <a:srgbClr val="005032"/>
                </a:solidFill>
                <a:latin typeface="Arial"/>
                <a:ea typeface="Arial"/>
                <a:cs typeface="Arial"/>
                <a:sym typeface="Arial"/>
              </a:rPr>
              <a:t>uint32_t</a:t>
            </a: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5" name="Google Shape;2735;p65"/>
          <p:cNvSpPr txBox="1"/>
          <p:nvPr/>
        </p:nvSpPr>
        <p:spPr>
          <a:xfrm>
            <a:off x="4321281" y="221739"/>
            <a:ext cx="7518183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 b="1">
                <a:solidFill>
                  <a:srgbClr val="7F0055"/>
                </a:solidFill>
                <a:latin typeface="Arial"/>
                <a:ea typeface="Arial"/>
                <a:cs typeface="Arial"/>
                <a:sym typeface="Arial"/>
              </a:rPr>
              <a:t>#define</a:t>
            </a:r>
            <a:r>
              <a:rPr lang="es-AR" sz="1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__I  </a:t>
            </a:r>
            <a:r>
              <a:rPr lang="es-AR" sz="1600" b="1">
                <a:solidFill>
                  <a:srgbClr val="7F0055"/>
                </a:solidFill>
                <a:latin typeface="Arial"/>
                <a:ea typeface="Arial"/>
                <a:cs typeface="Arial"/>
                <a:sym typeface="Arial"/>
              </a:rPr>
              <a:t>volatile</a:t>
            </a:r>
            <a:r>
              <a:rPr lang="es-AR" sz="1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AR" sz="1600" b="1">
                <a:solidFill>
                  <a:srgbClr val="7F0055"/>
                </a:solidFill>
                <a:latin typeface="Arial"/>
                <a:ea typeface="Arial"/>
                <a:cs typeface="Arial"/>
                <a:sym typeface="Arial"/>
              </a:rPr>
              <a:t>const</a:t>
            </a:r>
            <a:r>
              <a:rPr lang="es-AR" sz="1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s-AR" sz="1600" b="1">
                <a:solidFill>
                  <a:srgbClr val="3F7F5F"/>
                </a:solidFill>
                <a:latin typeface="Arial"/>
                <a:ea typeface="Arial"/>
                <a:cs typeface="Arial"/>
                <a:sym typeface="Arial"/>
              </a:rPr>
              <a:t>/*Defines 'read only' permission */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 b="1">
                <a:solidFill>
                  <a:srgbClr val="7F0055"/>
                </a:solidFill>
                <a:latin typeface="Arial"/>
                <a:ea typeface="Arial"/>
                <a:cs typeface="Arial"/>
                <a:sym typeface="Arial"/>
              </a:rPr>
              <a:t>#define</a:t>
            </a:r>
            <a:r>
              <a:rPr lang="es-AR" sz="1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__O  </a:t>
            </a:r>
            <a:r>
              <a:rPr lang="es-AR" sz="1600" b="1">
                <a:solidFill>
                  <a:srgbClr val="7F0055"/>
                </a:solidFill>
                <a:latin typeface="Arial"/>
                <a:ea typeface="Arial"/>
                <a:cs typeface="Arial"/>
                <a:sym typeface="Arial"/>
              </a:rPr>
              <a:t>volatile</a:t>
            </a:r>
            <a:r>
              <a:rPr lang="es-AR" sz="1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s-AR" sz="1600" b="1">
                <a:solidFill>
                  <a:srgbClr val="3F7F5F"/>
                </a:solidFill>
                <a:latin typeface="Arial"/>
                <a:ea typeface="Arial"/>
                <a:cs typeface="Arial"/>
                <a:sym typeface="Arial"/>
              </a:rPr>
              <a:t>/*Defines 'write only' permission */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 b="1">
                <a:solidFill>
                  <a:srgbClr val="7F0055"/>
                </a:solidFill>
                <a:latin typeface="Arial"/>
                <a:ea typeface="Arial"/>
                <a:cs typeface="Arial"/>
                <a:sym typeface="Arial"/>
              </a:rPr>
              <a:t>#define</a:t>
            </a:r>
            <a:r>
              <a:rPr lang="es-AR" sz="1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__IO </a:t>
            </a:r>
            <a:r>
              <a:rPr lang="es-AR" sz="1600" b="1">
                <a:solidFill>
                  <a:srgbClr val="7F0055"/>
                </a:solidFill>
                <a:latin typeface="Arial"/>
                <a:ea typeface="Arial"/>
                <a:cs typeface="Arial"/>
                <a:sym typeface="Arial"/>
              </a:rPr>
              <a:t>volatile</a:t>
            </a:r>
            <a:r>
              <a:rPr lang="es-AR" sz="16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r>
              <a:rPr lang="es-AR" sz="1600" b="1">
                <a:solidFill>
                  <a:srgbClr val="3F7F5F"/>
                </a:solidFill>
                <a:latin typeface="Arial"/>
                <a:ea typeface="Arial"/>
                <a:cs typeface="Arial"/>
                <a:sym typeface="Arial"/>
              </a:rPr>
              <a:t>/*Defines 'read / write' permission */</a:t>
            </a:r>
            <a:endParaRPr sz="1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6" name="Google Shape;2736;p65"/>
          <p:cNvSpPr/>
          <p:nvPr/>
        </p:nvSpPr>
        <p:spPr>
          <a:xfrm>
            <a:off x="5192537" y="3895225"/>
            <a:ext cx="5775675" cy="520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lang="es-AR" sz="20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#define	 </a:t>
            </a:r>
            <a:r>
              <a:rPr lang="es-AR" sz="2000" b="1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GPIO  </a:t>
            </a:r>
            <a:r>
              <a:rPr lang="es-AR" sz="20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 (uint8_t * )  </a:t>
            </a:r>
            <a:r>
              <a:rPr lang="es-AR" sz="2000" b="1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0xA0001000</a:t>
            </a:r>
            <a:r>
              <a:rPr lang="es-AR" sz="20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s-AR" sz="28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2737" name="Google Shape;2737;p65"/>
          <p:cNvSpPr/>
          <p:nvPr/>
        </p:nvSpPr>
        <p:spPr>
          <a:xfrm>
            <a:off x="5192536" y="5428580"/>
            <a:ext cx="5775675" cy="520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lang="es-AR" sz="20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#define	 </a:t>
            </a:r>
            <a:r>
              <a:rPr lang="es-AR" sz="2000" b="1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GPIO  </a:t>
            </a:r>
            <a:r>
              <a:rPr lang="es-AR" sz="20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 (GPIO_Type* )  </a:t>
            </a:r>
            <a:r>
              <a:rPr lang="es-AR" sz="2000" b="1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0xA0000000</a:t>
            </a:r>
            <a:r>
              <a:rPr lang="es-AR" sz="20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s-AR" sz="28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2738" name="Google Shape;2738;p65"/>
          <p:cNvSpPr/>
          <p:nvPr/>
        </p:nvSpPr>
        <p:spPr>
          <a:xfrm rot="5400000">
            <a:off x="7481739" y="4670633"/>
            <a:ext cx="900112" cy="503238"/>
          </a:xfrm>
          <a:prstGeom prst="rightArrow">
            <a:avLst>
              <a:gd name="adj1" fmla="val 50000"/>
              <a:gd name="adj2" fmla="val 50082"/>
            </a:avLst>
          </a:prstGeom>
          <a:noFill/>
          <a:ln w="9525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9" name="Google Shape;2739;p65"/>
          <p:cNvSpPr/>
          <p:nvPr/>
        </p:nvSpPr>
        <p:spPr>
          <a:xfrm>
            <a:off x="5295577" y="1200836"/>
            <a:ext cx="5775675" cy="520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lang="es-AR" sz="20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#define	 </a:t>
            </a:r>
            <a:r>
              <a:rPr lang="es-AR" sz="2000" b="1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GPIO  </a:t>
            </a:r>
            <a:r>
              <a:rPr lang="es-AR" sz="20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 (unsigned int * )  </a:t>
            </a:r>
            <a:r>
              <a:rPr lang="es-AR" sz="2000" b="1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0xA0001000</a:t>
            </a:r>
            <a:r>
              <a:rPr lang="es-AR" sz="20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s-AR" sz="28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2740" name="Google Shape;2740;p65"/>
          <p:cNvSpPr/>
          <p:nvPr/>
        </p:nvSpPr>
        <p:spPr>
          <a:xfrm rot="5400000">
            <a:off x="9795046" y="2615875"/>
            <a:ext cx="1843092" cy="503238"/>
          </a:xfrm>
          <a:prstGeom prst="rightArrow">
            <a:avLst>
              <a:gd name="adj1" fmla="val 50000"/>
              <a:gd name="adj2" fmla="val 50082"/>
            </a:avLst>
          </a:prstGeom>
          <a:noFill/>
          <a:ln w="9525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1" name="Google Shape;2741;p65"/>
          <p:cNvSpPr/>
          <p:nvPr/>
        </p:nvSpPr>
        <p:spPr>
          <a:xfrm rot="-537017">
            <a:off x="1938333" y="5746475"/>
            <a:ext cx="2832649" cy="503238"/>
          </a:xfrm>
          <a:prstGeom prst="rightArrow">
            <a:avLst>
              <a:gd name="adj1" fmla="val 50000"/>
              <a:gd name="adj2" fmla="val 50082"/>
            </a:avLst>
          </a:prstGeom>
          <a:noFill/>
          <a:ln w="9525" cap="sq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2" name="Google Shape;2742;p65"/>
          <p:cNvSpPr txBox="1"/>
          <p:nvPr/>
        </p:nvSpPr>
        <p:spPr>
          <a:xfrm rot="-1224829">
            <a:off x="4114652" y="1113710"/>
            <a:ext cx="182386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800" b="1">
                <a:solidFill>
                  <a:srgbClr val="FF0000"/>
                </a:solidFill>
                <a:latin typeface="Pacifico"/>
                <a:ea typeface="Pacifico"/>
                <a:cs typeface="Pacifico"/>
                <a:sym typeface="Pacifico"/>
              </a:rPr>
              <a:t>Recordando…</a:t>
            </a:r>
            <a:endParaRPr sz="2800"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2743" name="Google Shape;2743;p65"/>
          <p:cNvSpPr txBox="1"/>
          <p:nvPr/>
        </p:nvSpPr>
        <p:spPr>
          <a:xfrm rot="-1224829">
            <a:off x="4225457" y="2515706"/>
            <a:ext cx="1823864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800" b="1">
                <a:solidFill>
                  <a:srgbClr val="FF0000"/>
                </a:solidFill>
                <a:latin typeface="Pacifico"/>
                <a:ea typeface="Pacifico"/>
                <a:cs typeface="Pacifico"/>
                <a:sym typeface="Pacifico"/>
              </a:rPr>
              <a:t>Y agregando…</a:t>
            </a:r>
            <a:endParaRPr sz="2800"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  <p:sp>
        <p:nvSpPr>
          <p:cNvPr id="2744" name="Google Shape;2744;p65"/>
          <p:cNvSpPr txBox="1"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Info2 - UTN-FRBA</a:t>
            </a:r>
            <a:endParaRPr/>
          </a:p>
        </p:txBody>
      </p:sp>
      <p:sp>
        <p:nvSpPr>
          <p:cNvPr id="2745" name="Google Shape;2745;p65"/>
          <p:cNvSpPr txBox="1"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@2021 Ing. Marcelo Giura</a:t>
            </a:r>
            <a:endParaRPr/>
          </a:p>
        </p:txBody>
      </p:sp>
      <p:sp>
        <p:nvSpPr>
          <p:cNvPr id="2746" name="Google Shape;2746;p65"/>
          <p:cNvSpPr txBox="1"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56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2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100"/>
                                        <p:tgtEl>
                                          <p:spTgt spid="2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1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200"/>
                                        <p:tgtEl>
                                          <p:spTgt spid="27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5" name="Google Shape;2755;p66"/>
          <p:cNvSpPr txBox="1"/>
          <p:nvPr/>
        </p:nvSpPr>
        <p:spPr>
          <a:xfrm>
            <a:off x="47328" y="161072"/>
            <a:ext cx="3528392" cy="624786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typedef struct {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__IO uint8_t B[2][32];                          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uint8_t RESERVED_0[4032];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__IO uint32_t W[2][32];                         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uint8_t RESERVED_1[3840];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__IO uint32_t DIR[2];                           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uint8_t RESERVED_2[120];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__IO uint32_t MASK[2];                          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uint8_t RESERVED_3[120];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__IO uint32_t PIN[2];                           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uint8_t RESERVED_4[120];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__IO uint32_t MPIN[2];                        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uint8_t RESERVED_5[120];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__IO uint32_t SET[2];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uint8_t RESERVED_6[120];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__O  uint32_t CLR[2];                           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uint8_t RESERVED_7[120];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__O  uint32_t NOT[2];                           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uint8_t RESERVED_8[120];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__O  uint32_t DIRSET[2];                        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uint8_t RESERVED_9[120];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__O  uint32_t DIRCLR[2];                         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uint8_t RESERVED_10[120];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__O  uint32_t DIRNOT[2];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 GPIO_Type;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6" name="Google Shape;2756;p66"/>
          <p:cNvSpPr/>
          <p:nvPr/>
        </p:nvSpPr>
        <p:spPr>
          <a:xfrm>
            <a:off x="4871864" y="316012"/>
            <a:ext cx="5775675" cy="52070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Times New Roman"/>
              <a:buNone/>
            </a:pPr>
            <a:r>
              <a:rPr lang="es-AR" sz="20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#define	 </a:t>
            </a:r>
            <a:r>
              <a:rPr lang="es-AR" sz="2000" b="1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GPIO  </a:t>
            </a:r>
            <a:r>
              <a:rPr lang="es-AR" sz="20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 (GPIO_Type* )  </a:t>
            </a:r>
            <a:r>
              <a:rPr lang="es-AR" sz="2000" b="1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0xA0000000</a:t>
            </a:r>
            <a:r>
              <a:rPr lang="es-AR" sz="20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s-AR" sz="28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</p:txBody>
      </p:sp>
      <p:sp>
        <p:nvSpPr>
          <p:cNvPr id="2757" name="Google Shape;2757;p66"/>
          <p:cNvSpPr txBox="1"/>
          <p:nvPr/>
        </p:nvSpPr>
        <p:spPr>
          <a:xfrm>
            <a:off x="5135690" y="1264010"/>
            <a:ext cx="5143500" cy="55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GPIO</a:t>
            </a:r>
            <a:r>
              <a:rPr lang="es-A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</a:t>
            </a:r>
            <a:r>
              <a:rPr lang="es-A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&gt;SET[Puerto] = (1 &lt;&lt; Pin);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8" name="Google Shape;2758;p66"/>
          <p:cNvSpPr txBox="1"/>
          <p:nvPr/>
        </p:nvSpPr>
        <p:spPr>
          <a:xfrm>
            <a:off x="5159896" y="2056098"/>
            <a:ext cx="5143500" cy="55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GPIO</a:t>
            </a:r>
            <a:r>
              <a:rPr lang="es-A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</a:t>
            </a:r>
            <a:r>
              <a:rPr lang="es-A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&gt;CLR[Puerto] |= 0x00000003;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9" name="Google Shape;2759;p66"/>
          <p:cNvSpPr txBox="1"/>
          <p:nvPr/>
        </p:nvSpPr>
        <p:spPr>
          <a:xfrm>
            <a:off x="5138057" y="2975017"/>
            <a:ext cx="5143500" cy="55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GPIO</a:t>
            </a:r>
            <a:r>
              <a:rPr lang="es-A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</a:t>
            </a:r>
            <a:r>
              <a:rPr lang="es-A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&gt;B[Puerto][Pin] = 0xFF;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0" name="Google Shape;2760;p66"/>
          <p:cNvSpPr txBox="1"/>
          <p:nvPr/>
        </p:nvSpPr>
        <p:spPr>
          <a:xfrm>
            <a:off x="5159896" y="3861048"/>
            <a:ext cx="5143500" cy="55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GPIO</a:t>
            </a:r>
            <a:r>
              <a:rPr lang="es-A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</a:t>
            </a:r>
            <a:r>
              <a:rPr lang="es-A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&gt;DIRSET[Puerto] &amp;= mascara;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1" name="Google Shape;2761;p66"/>
          <p:cNvSpPr txBox="1"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Info2 - UTN-FRBA</a:t>
            </a:r>
            <a:endParaRPr/>
          </a:p>
        </p:txBody>
      </p:sp>
      <p:sp>
        <p:nvSpPr>
          <p:cNvPr id="2762" name="Google Shape;2762;p66"/>
          <p:cNvSpPr txBox="1"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s-AR"/>
              <a:t>@2021 Ing. Marcelo Giura</a:t>
            </a:r>
            <a:endParaRPr/>
          </a:p>
        </p:txBody>
      </p:sp>
      <p:sp>
        <p:nvSpPr>
          <p:cNvPr id="2763" name="Google Shape;2763;p66"/>
          <p:cNvSpPr txBox="1"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s-AR"/>
              <a:t>57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8"/>
          <p:cNvSpPr txBox="1"/>
          <p:nvPr/>
        </p:nvSpPr>
        <p:spPr>
          <a:xfrm>
            <a:off x="2209800" y="6283325"/>
            <a:ext cx="18478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</a:pPr>
            <a:r>
              <a:rPr lang="es-AR"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rPr>
              <a:t>Info2 - UTN-FRBA</a:t>
            </a:r>
            <a:endParaRPr/>
          </a:p>
        </p:txBody>
      </p:sp>
      <p:sp>
        <p:nvSpPr>
          <p:cNvPr id="588" name="Google Shape;588;p8"/>
          <p:cNvSpPr txBox="1"/>
          <p:nvPr/>
        </p:nvSpPr>
        <p:spPr>
          <a:xfrm>
            <a:off x="4648200" y="6283325"/>
            <a:ext cx="28384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</a:pPr>
            <a:r>
              <a:rPr lang="es-AR"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rPr>
              <a:t>@2011 - Ing. M. Trujillo</a:t>
            </a:r>
            <a:endParaRPr/>
          </a:p>
        </p:txBody>
      </p:sp>
      <p:sp>
        <p:nvSpPr>
          <p:cNvPr id="589" name="Google Shape;589;p8"/>
          <p:cNvSpPr txBox="1"/>
          <p:nvPr/>
        </p:nvSpPr>
        <p:spPr>
          <a:xfrm>
            <a:off x="8077200" y="6283325"/>
            <a:ext cx="18478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sz="1400">
              <a:solidFill>
                <a:srgbClr val="99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8"/>
          <p:cNvSpPr/>
          <p:nvPr/>
        </p:nvSpPr>
        <p:spPr>
          <a:xfrm>
            <a:off x="2065339" y="1195388"/>
            <a:ext cx="2663825" cy="3097212"/>
          </a:xfrm>
          <a:prstGeom prst="rect">
            <a:avLst/>
          </a:prstGeom>
          <a:solidFill>
            <a:srgbClr val="BBE0E3"/>
          </a:solidFill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Microprocesador</a:t>
            </a:r>
            <a:endParaRPr/>
          </a:p>
        </p:txBody>
      </p:sp>
      <p:sp>
        <p:nvSpPr>
          <p:cNvPr id="591" name="Google Shape;591;p8"/>
          <p:cNvSpPr/>
          <p:nvPr/>
        </p:nvSpPr>
        <p:spPr>
          <a:xfrm>
            <a:off x="7032625" y="1195389"/>
            <a:ext cx="2592388" cy="5113337"/>
          </a:xfrm>
          <a:prstGeom prst="rect">
            <a:avLst/>
          </a:prstGeom>
          <a:solidFill>
            <a:srgbClr val="BBE0E3"/>
          </a:solidFill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Memoria</a:t>
            </a:r>
            <a:endParaRPr/>
          </a:p>
        </p:txBody>
      </p:sp>
      <p:sp>
        <p:nvSpPr>
          <p:cNvPr id="592" name="Google Shape;592;p8"/>
          <p:cNvSpPr/>
          <p:nvPr/>
        </p:nvSpPr>
        <p:spPr>
          <a:xfrm>
            <a:off x="2065339" y="4795838"/>
            <a:ext cx="3889375" cy="1441450"/>
          </a:xfrm>
          <a:prstGeom prst="rect">
            <a:avLst/>
          </a:prstGeom>
          <a:solidFill>
            <a:srgbClr val="BBE0E3"/>
          </a:solidFill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Unidad de Entradas Salidas</a:t>
            </a:r>
            <a:endParaRPr/>
          </a:p>
        </p:txBody>
      </p:sp>
      <p:cxnSp>
        <p:nvCxnSpPr>
          <p:cNvPr id="593" name="Google Shape;593;p8"/>
          <p:cNvCxnSpPr/>
          <p:nvPr/>
        </p:nvCxnSpPr>
        <p:spPr>
          <a:xfrm>
            <a:off x="7032625" y="3716339"/>
            <a:ext cx="2592388" cy="1587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594" name="Google Shape;594;p8"/>
          <p:cNvSpPr txBox="1"/>
          <p:nvPr/>
        </p:nvSpPr>
        <p:spPr>
          <a:xfrm>
            <a:off x="7897813" y="2347913"/>
            <a:ext cx="86360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ROM</a:t>
            </a:r>
            <a:endParaRPr/>
          </a:p>
        </p:txBody>
      </p:sp>
      <p:sp>
        <p:nvSpPr>
          <p:cNvPr id="595" name="Google Shape;595;p8"/>
          <p:cNvSpPr txBox="1"/>
          <p:nvPr/>
        </p:nvSpPr>
        <p:spPr>
          <a:xfrm>
            <a:off x="7897813" y="4437063"/>
            <a:ext cx="863600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RAM</a:t>
            </a:r>
            <a:endParaRPr/>
          </a:p>
        </p:txBody>
      </p:sp>
      <p:cxnSp>
        <p:nvCxnSpPr>
          <p:cNvPr id="596" name="Google Shape;596;p8"/>
          <p:cNvCxnSpPr/>
          <p:nvPr/>
        </p:nvCxnSpPr>
        <p:spPr>
          <a:xfrm>
            <a:off x="4727575" y="1771650"/>
            <a:ext cx="2305050" cy="1588"/>
          </a:xfrm>
          <a:prstGeom prst="straightConnector1">
            <a:avLst/>
          </a:prstGeom>
          <a:noFill/>
          <a:ln w="28425" cap="sq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597" name="Google Shape;597;p8"/>
          <p:cNvCxnSpPr/>
          <p:nvPr/>
        </p:nvCxnSpPr>
        <p:spPr>
          <a:xfrm>
            <a:off x="4727575" y="2420939"/>
            <a:ext cx="2305050" cy="1587"/>
          </a:xfrm>
          <a:prstGeom prst="straightConnector1">
            <a:avLst/>
          </a:prstGeom>
          <a:noFill/>
          <a:ln w="28425" cap="sq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598" name="Google Shape;598;p8"/>
          <p:cNvSpPr/>
          <p:nvPr/>
        </p:nvSpPr>
        <p:spPr>
          <a:xfrm>
            <a:off x="5016500" y="3213101"/>
            <a:ext cx="1728788" cy="1800225"/>
          </a:xfrm>
          <a:prstGeom prst="irregularSeal1">
            <a:avLst/>
          </a:prstGeom>
          <a:solidFill>
            <a:srgbClr val="00FF00"/>
          </a:solidFill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Palabras</a:t>
            </a:r>
            <a:endParaRPr/>
          </a:p>
        </p:txBody>
      </p:sp>
      <p:cxnSp>
        <p:nvCxnSpPr>
          <p:cNvPr id="599" name="Google Shape;599;p8"/>
          <p:cNvCxnSpPr/>
          <p:nvPr/>
        </p:nvCxnSpPr>
        <p:spPr>
          <a:xfrm>
            <a:off x="4727575" y="3068639"/>
            <a:ext cx="2305050" cy="1587"/>
          </a:xfrm>
          <a:prstGeom prst="straightConnector1">
            <a:avLst/>
          </a:prstGeom>
          <a:noFill/>
          <a:ln w="28425" cap="sq" cmpd="sng">
            <a:solidFill>
              <a:srgbClr val="FF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grpSp>
        <p:nvGrpSpPr>
          <p:cNvPr id="600" name="Google Shape;600;p8"/>
          <p:cNvGrpSpPr/>
          <p:nvPr/>
        </p:nvGrpSpPr>
        <p:grpSpPr>
          <a:xfrm>
            <a:off x="4872039" y="1339851"/>
            <a:ext cx="288925" cy="1668463"/>
            <a:chOff x="2109" y="844"/>
            <a:chExt cx="182" cy="1051"/>
          </a:xfrm>
        </p:grpSpPr>
        <p:sp>
          <p:nvSpPr>
            <p:cNvPr id="601" name="Google Shape;601;p8"/>
            <p:cNvSpPr txBox="1"/>
            <p:nvPr/>
          </p:nvSpPr>
          <p:spPr>
            <a:xfrm>
              <a:off x="2109" y="844"/>
              <a:ext cx="182" cy="2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  <p:sp>
          <p:nvSpPr>
            <p:cNvPr id="602" name="Google Shape;602;p8"/>
            <p:cNvSpPr txBox="1"/>
            <p:nvPr/>
          </p:nvSpPr>
          <p:spPr>
            <a:xfrm>
              <a:off x="2109" y="1252"/>
              <a:ext cx="182" cy="2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  <p:sp>
          <p:nvSpPr>
            <p:cNvPr id="603" name="Google Shape;603;p8"/>
            <p:cNvSpPr txBox="1"/>
            <p:nvPr/>
          </p:nvSpPr>
          <p:spPr>
            <a:xfrm>
              <a:off x="2109" y="1661"/>
              <a:ext cx="182" cy="2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</p:grpSp>
      <p:grpSp>
        <p:nvGrpSpPr>
          <p:cNvPr id="604" name="Google Shape;604;p8"/>
          <p:cNvGrpSpPr/>
          <p:nvPr/>
        </p:nvGrpSpPr>
        <p:grpSpPr>
          <a:xfrm>
            <a:off x="4872039" y="1339851"/>
            <a:ext cx="288925" cy="1668463"/>
            <a:chOff x="2109" y="844"/>
            <a:chExt cx="182" cy="1051"/>
          </a:xfrm>
        </p:grpSpPr>
        <p:sp>
          <p:nvSpPr>
            <p:cNvPr id="605" name="Google Shape;605;p8"/>
            <p:cNvSpPr txBox="1"/>
            <p:nvPr/>
          </p:nvSpPr>
          <p:spPr>
            <a:xfrm>
              <a:off x="2109" y="844"/>
              <a:ext cx="182" cy="2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  <p:sp>
          <p:nvSpPr>
            <p:cNvPr id="606" name="Google Shape;606;p8"/>
            <p:cNvSpPr txBox="1"/>
            <p:nvPr/>
          </p:nvSpPr>
          <p:spPr>
            <a:xfrm>
              <a:off x="2109" y="1252"/>
              <a:ext cx="182" cy="2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  <p:sp>
          <p:nvSpPr>
            <p:cNvPr id="607" name="Google Shape;607;p8"/>
            <p:cNvSpPr txBox="1"/>
            <p:nvPr/>
          </p:nvSpPr>
          <p:spPr>
            <a:xfrm>
              <a:off x="2109" y="1661"/>
              <a:ext cx="182" cy="2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grpSp>
        <p:nvGrpSpPr>
          <p:cNvPr id="608" name="Google Shape;608;p8"/>
          <p:cNvGrpSpPr/>
          <p:nvPr/>
        </p:nvGrpSpPr>
        <p:grpSpPr>
          <a:xfrm>
            <a:off x="4872039" y="1339851"/>
            <a:ext cx="288925" cy="1668463"/>
            <a:chOff x="2109" y="844"/>
            <a:chExt cx="182" cy="1051"/>
          </a:xfrm>
        </p:grpSpPr>
        <p:sp>
          <p:nvSpPr>
            <p:cNvPr id="609" name="Google Shape;609;p8"/>
            <p:cNvSpPr txBox="1"/>
            <p:nvPr/>
          </p:nvSpPr>
          <p:spPr>
            <a:xfrm>
              <a:off x="2109" y="844"/>
              <a:ext cx="182" cy="2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  <p:sp>
          <p:nvSpPr>
            <p:cNvPr id="610" name="Google Shape;610;p8"/>
            <p:cNvSpPr txBox="1"/>
            <p:nvPr/>
          </p:nvSpPr>
          <p:spPr>
            <a:xfrm>
              <a:off x="2109" y="1252"/>
              <a:ext cx="182" cy="2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611" name="Google Shape;611;p8"/>
            <p:cNvSpPr txBox="1"/>
            <p:nvPr/>
          </p:nvSpPr>
          <p:spPr>
            <a:xfrm>
              <a:off x="2109" y="1661"/>
              <a:ext cx="182" cy="2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</p:grpSp>
      <p:grpSp>
        <p:nvGrpSpPr>
          <p:cNvPr id="612" name="Google Shape;612;p8"/>
          <p:cNvGrpSpPr/>
          <p:nvPr/>
        </p:nvGrpSpPr>
        <p:grpSpPr>
          <a:xfrm>
            <a:off x="4872039" y="1339851"/>
            <a:ext cx="288925" cy="1668463"/>
            <a:chOff x="2109" y="844"/>
            <a:chExt cx="182" cy="1051"/>
          </a:xfrm>
        </p:grpSpPr>
        <p:sp>
          <p:nvSpPr>
            <p:cNvPr id="613" name="Google Shape;613;p8"/>
            <p:cNvSpPr txBox="1"/>
            <p:nvPr/>
          </p:nvSpPr>
          <p:spPr>
            <a:xfrm>
              <a:off x="2109" y="844"/>
              <a:ext cx="182" cy="2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  <p:sp>
          <p:nvSpPr>
            <p:cNvPr id="614" name="Google Shape;614;p8"/>
            <p:cNvSpPr txBox="1"/>
            <p:nvPr/>
          </p:nvSpPr>
          <p:spPr>
            <a:xfrm>
              <a:off x="2109" y="1252"/>
              <a:ext cx="182" cy="2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615" name="Google Shape;615;p8"/>
            <p:cNvSpPr txBox="1"/>
            <p:nvPr/>
          </p:nvSpPr>
          <p:spPr>
            <a:xfrm>
              <a:off x="2109" y="1661"/>
              <a:ext cx="182" cy="2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grpSp>
        <p:nvGrpSpPr>
          <p:cNvPr id="616" name="Google Shape;616;p8"/>
          <p:cNvGrpSpPr/>
          <p:nvPr/>
        </p:nvGrpSpPr>
        <p:grpSpPr>
          <a:xfrm>
            <a:off x="4872039" y="1339851"/>
            <a:ext cx="288925" cy="1668463"/>
            <a:chOff x="2109" y="844"/>
            <a:chExt cx="182" cy="1051"/>
          </a:xfrm>
        </p:grpSpPr>
        <p:sp>
          <p:nvSpPr>
            <p:cNvPr id="617" name="Google Shape;617;p8"/>
            <p:cNvSpPr txBox="1"/>
            <p:nvPr/>
          </p:nvSpPr>
          <p:spPr>
            <a:xfrm>
              <a:off x="2109" y="844"/>
              <a:ext cx="182" cy="2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618" name="Google Shape;618;p8"/>
            <p:cNvSpPr txBox="1"/>
            <p:nvPr/>
          </p:nvSpPr>
          <p:spPr>
            <a:xfrm>
              <a:off x="2109" y="1252"/>
              <a:ext cx="182" cy="2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  <p:sp>
          <p:nvSpPr>
            <p:cNvPr id="619" name="Google Shape;619;p8"/>
            <p:cNvSpPr txBox="1"/>
            <p:nvPr/>
          </p:nvSpPr>
          <p:spPr>
            <a:xfrm>
              <a:off x="2109" y="1661"/>
              <a:ext cx="182" cy="2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</p:grpSp>
      <p:grpSp>
        <p:nvGrpSpPr>
          <p:cNvPr id="620" name="Google Shape;620;p8"/>
          <p:cNvGrpSpPr/>
          <p:nvPr/>
        </p:nvGrpSpPr>
        <p:grpSpPr>
          <a:xfrm>
            <a:off x="4872039" y="1339851"/>
            <a:ext cx="288925" cy="1668463"/>
            <a:chOff x="2109" y="844"/>
            <a:chExt cx="182" cy="1051"/>
          </a:xfrm>
        </p:grpSpPr>
        <p:sp>
          <p:nvSpPr>
            <p:cNvPr id="621" name="Google Shape;621;p8"/>
            <p:cNvSpPr txBox="1"/>
            <p:nvPr/>
          </p:nvSpPr>
          <p:spPr>
            <a:xfrm>
              <a:off x="2109" y="844"/>
              <a:ext cx="182" cy="2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622" name="Google Shape;622;p8"/>
            <p:cNvSpPr txBox="1"/>
            <p:nvPr/>
          </p:nvSpPr>
          <p:spPr>
            <a:xfrm>
              <a:off x="2109" y="1252"/>
              <a:ext cx="182" cy="2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  <p:sp>
          <p:nvSpPr>
            <p:cNvPr id="623" name="Google Shape;623;p8"/>
            <p:cNvSpPr txBox="1"/>
            <p:nvPr/>
          </p:nvSpPr>
          <p:spPr>
            <a:xfrm>
              <a:off x="2109" y="1661"/>
              <a:ext cx="182" cy="2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grpSp>
        <p:nvGrpSpPr>
          <p:cNvPr id="624" name="Google Shape;624;p8"/>
          <p:cNvGrpSpPr/>
          <p:nvPr/>
        </p:nvGrpSpPr>
        <p:grpSpPr>
          <a:xfrm>
            <a:off x="4872039" y="1331914"/>
            <a:ext cx="288925" cy="1668463"/>
            <a:chOff x="2109" y="839"/>
            <a:chExt cx="182" cy="1051"/>
          </a:xfrm>
        </p:grpSpPr>
        <p:sp>
          <p:nvSpPr>
            <p:cNvPr id="625" name="Google Shape;625;p8"/>
            <p:cNvSpPr txBox="1"/>
            <p:nvPr/>
          </p:nvSpPr>
          <p:spPr>
            <a:xfrm>
              <a:off x="2109" y="839"/>
              <a:ext cx="182" cy="2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626" name="Google Shape;626;p8"/>
            <p:cNvSpPr txBox="1"/>
            <p:nvPr/>
          </p:nvSpPr>
          <p:spPr>
            <a:xfrm>
              <a:off x="2109" y="1247"/>
              <a:ext cx="182" cy="2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627" name="Google Shape;627;p8"/>
            <p:cNvSpPr txBox="1"/>
            <p:nvPr/>
          </p:nvSpPr>
          <p:spPr>
            <a:xfrm>
              <a:off x="2109" y="1656"/>
              <a:ext cx="182" cy="2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</p:grpSp>
      <p:grpSp>
        <p:nvGrpSpPr>
          <p:cNvPr id="628" name="Google Shape;628;p8"/>
          <p:cNvGrpSpPr/>
          <p:nvPr/>
        </p:nvGrpSpPr>
        <p:grpSpPr>
          <a:xfrm>
            <a:off x="4873626" y="1331914"/>
            <a:ext cx="288925" cy="1668463"/>
            <a:chOff x="2110" y="839"/>
            <a:chExt cx="182" cy="1051"/>
          </a:xfrm>
        </p:grpSpPr>
        <p:sp>
          <p:nvSpPr>
            <p:cNvPr id="629" name="Google Shape;629;p8"/>
            <p:cNvSpPr txBox="1"/>
            <p:nvPr/>
          </p:nvSpPr>
          <p:spPr>
            <a:xfrm>
              <a:off x="2110" y="839"/>
              <a:ext cx="182" cy="2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630" name="Google Shape;630;p8"/>
            <p:cNvSpPr txBox="1"/>
            <p:nvPr/>
          </p:nvSpPr>
          <p:spPr>
            <a:xfrm>
              <a:off x="2110" y="1247"/>
              <a:ext cx="182" cy="2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631" name="Google Shape;631;p8"/>
            <p:cNvSpPr txBox="1"/>
            <p:nvPr/>
          </p:nvSpPr>
          <p:spPr>
            <a:xfrm>
              <a:off x="2110" y="1656"/>
              <a:ext cx="182" cy="2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</p:grpSp>
      <p:sp>
        <p:nvSpPr>
          <p:cNvPr id="632" name="Google Shape;632;p8"/>
          <p:cNvSpPr txBox="1"/>
          <p:nvPr/>
        </p:nvSpPr>
        <p:spPr>
          <a:xfrm>
            <a:off x="3971925" y="360364"/>
            <a:ext cx="4140200" cy="51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Un cable mas ……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"/>
          <p:cNvSpPr txBox="1"/>
          <p:nvPr/>
        </p:nvSpPr>
        <p:spPr>
          <a:xfrm>
            <a:off x="2209800" y="6283325"/>
            <a:ext cx="18478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</a:pPr>
            <a:r>
              <a:rPr lang="es-AR"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rPr>
              <a:t>Info2 - UTN-FRBA</a:t>
            </a:r>
            <a:endParaRPr/>
          </a:p>
        </p:txBody>
      </p:sp>
      <p:sp>
        <p:nvSpPr>
          <p:cNvPr id="642" name="Google Shape;642;p10"/>
          <p:cNvSpPr txBox="1"/>
          <p:nvPr/>
        </p:nvSpPr>
        <p:spPr>
          <a:xfrm>
            <a:off x="4648200" y="6283325"/>
            <a:ext cx="28384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</a:pPr>
            <a:r>
              <a:rPr lang="es-AR"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rPr>
              <a:t>@2011 - Ing. M. Trujillo</a:t>
            </a:r>
            <a:endParaRPr/>
          </a:p>
        </p:txBody>
      </p:sp>
      <p:sp>
        <p:nvSpPr>
          <p:cNvPr id="643" name="Google Shape;643;p10"/>
          <p:cNvSpPr txBox="1"/>
          <p:nvPr/>
        </p:nvSpPr>
        <p:spPr>
          <a:xfrm>
            <a:off x="8077200" y="6283325"/>
            <a:ext cx="18478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sz="1400">
              <a:solidFill>
                <a:srgbClr val="99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44" name="Google Shape;644;p10"/>
          <p:cNvCxnSpPr/>
          <p:nvPr/>
        </p:nvCxnSpPr>
        <p:spPr>
          <a:xfrm>
            <a:off x="5303839" y="1412876"/>
            <a:ext cx="1587" cy="3382963"/>
          </a:xfrm>
          <a:prstGeom prst="straightConnector1">
            <a:avLst/>
          </a:prstGeom>
          <a:noFill/>
          <a:ln w="76300" cap="sq" cmpd="sng">
            <a:solidFill>
              <a:srgbClr val="FF0000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sp>
        <p:nvSpPr>
          <p:cNvPr id="645" name="Google Shape;645;p10"/>
          <p:cNvSpPr/>
          <p:nvPr/>
        </p:nvSpPr>
        <p:spPr>
          <a:xfrm>
            <a:off x="2065339" y="1195388"/>
            <a:ext cx="2663825" cy="3097212"/>
          </a:xfrm>
          <a:prstGeom prst="rect">
            <a:avLst/>
          </a:prstGeom>
          <a:solidFill>
            <a:srgbClr val="BBE0E3"/>
          </a:solidFill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Microprocesador</a:t>
            </a:r>
            <a:endParaRPr/>
          </a:p>
        </p:txBody>
      </p:sp>
      <p:sp>
        <p:nvSpPr>
          <p:cNvPr id="646" name="Google Shape;646;p10"/>
          <p:cNvSpPr/>
          <p:nvPr/>
        </p:nvSpPr>
        <p:spPr>
          <a:xfrm>
            <a:off x="6600825" y="1123950"/>
            <a:ext cx="2592388" cy="5041900"/>
          </a:xfrm>
          <a:prstGeom prst="rect">
            <a:avLst/>
          </a:prstGeom>
          <a:solidFill>
            <a:srgbClr val="BBE0E3"/>
          </a:solidFill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Memoria</a:t>
            </a:r>
            <a:endParaRPr/>
          </a:p>
        </p:txBody>
      </p:sp>
      <p:sp>
        <p:nvSpPr>
          <p:cNvPr id="647" name="Google Shape;647;p10"/>
          <p:cNvSpPr/>
          <p:nvPr/>
        </p:nvSpPr>
        <p:spPr>
          <a:xfrm>
            <a:off x="2065339" y="4795838"/>
            <a:ext cx="3889375" cy="1441450"/>
          </a:xfrm>
          <a:prstGeom prst="rect">
            <a:avLst/>
          </a:prstGeom>
          <a:solidFill>
            <a:srgbClr val="BBE0E3"/>
          </a:solidFill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Unidad de Entradas Salidas</a:t>
            </a:r>
            <a:endParaRPr/>
          </a:p>
        </p:txBody>
      </p:sp>
      <p:cxnSp>
        <p:nvCxnSpPr>
          <p:cNvPr id="648" name="Google Shape;648;p10"/>
          <p:cNvCxnSpPr/>
          <p:nvPr/>
        </p:nvCxnSpPr>
        <p:spPr>
          <a:xfrm>
            <a:off x="4727575" y="1412875"/>
            <a:ext cx="1873250" cy="1588"/>
          </a:xfrm>
          <a:prstGeom prst="straightConnector1">
            <a:avLst/>
          </a:prstGeom>
          <a:noFill/>
          <a:ln w="76300" cap="sq" cmpd="sng">
            <a:solidFill>
              <a:srgbClr val="FF00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649" name="Google Shape;649;p10"/>
          <p:cNvCxnSpPr/>
          <p:nvPr/>
        </p:nvCxnSpPr>
        <p:spPr>
          <a:xfrm>
            <a:off x="4727575" y="2708275"/>
            <a:ext cx="1873250" cy="1588"/>
          </a:xfrm>
          <a:prstGeom prst="straightConnector1">
            <a:avLst/>
          </a:prstGeom>
          <a:noFill/>
          <a:ln w="28425" cap="sq" cmpd="sng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650" name="Google Shape;650;p10"/>
          <p:cNvSpPr/>
          <p:nvPr/>
        </p:nvSpPr>
        <p:spPr>
          <a:xfrm>
            <a:off x="4727575" y="2995614"/>
            <a:ext cx="2089150" cy="1800225"/>
          </a:xfrm>
          <a:prstGeom prst="irregularSeal1">
            <a:avLst/>
          </a:prstGeom>
          <a:solidFill>
            <a:srgbClr val="00FF00"/>
          </a:solidFill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Direcciones</a:t>
            </a:r>
            <a:endParaRPr/>
          </a:p>
        </p:txBody>
      </p:sp>
      <p:cxnSp>
        <p:nvCxnSpPr>
          <p:cNvPr id="651" name="Google Shape;651;p10"/>
          <p:cNvCxnSpPr/>
          <p:nvPr/>
        </p:nvCxnSpPr>
        <p:spPr>
          <a:xfrm flipH="1">
            <a:off x="5665788" y="1268414"/>
            <a:ext cx="500062" cy="287337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652" name="Google Shape;652;p10"/>
          <p:cNvSpPr txBox="1"/>
          <p:nvPr/>
        </p:nvSpPr>
        <p:spPr>
          <a:xfrm>
            <a:off x="5016501" y="1046163"/>
            <a:ext cx="1368425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 cables</a:t>
            </a:r>
            <a:endParaRPr/>
          </a:p>
        </p:txBody>
      </p:sp>
      <p:grpSp>
        <p:nvGrpSpPr>
          <p:cNvPr id="653" name="Google Shape;653;p10"/>
          <p:cNvGrpSpPr/>
          <p:nvPr/>
        </p:nvGrpSpPr>
        <p:grpSpPr>
          <a:xfrm>
            <a:off x="4872039" y="1123951"/>
            <a:ext cx="4251325" cy="2449513"/>
            <a:chOff x="2109" y="708"/>
            <a:chExt cx="2678" cy="1543"/>
          </a:xfrm>
        </p:grpSpPr>
        <p:sp>
          <p:nvSpPr>
            <p:cNvPr id="654" name="Google Shape;654;p10"/>
            <p:cNvSpPr/>
            <p:nvPr/>
          </p:nvSpPr>
          <p:spPr>
            <a:xfrm>
              <a:off x="3198" y="708"/>
              <a:ext cx="1589" cy="1543"/>
            </a:xfrm>
            <a:prstGeom prst="rect">
              <a:avLst/>
            </a:prstGeom>
            <a:solidFill>
              <a:srgbClr val="3366FF">
                <a:alpha val="39607"/>
              </a:srgbClr>
            </a:solidFill>
            <a:ln w="9525" cap="sq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10"/>
            <p:cNvSpPr txBox="1"/>
            <p:nvPr/>
          </p:nvSpPr>
          <p:spPr>
            <a:xfrm>
              <a:off x="2109" y="1434"/>
              <a:ext cx="182" cy="2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</p:txBody>
        </p:sp>
      </p:grpSp>
      <p:grpSp>
        <p:nvGrpSpPr>
          <p:cNvPr id="656" name="Google Shape;656;p10"/>
          <p:cNvGrpSpPr/>
          <p:nvPr/>
        </p:nvGrpSpPr>
        <p:grpSpPr>
          <a:xfrm>
            <a:off x="4800601" y="2276475"/>
            <a:ext cx="4322763" cy="3817938"/>
            <a:chOff x="2064" y="1434"/>
            <a:chExt cx="2723" cy="2405"/>
          </a:xfrm>
        </p:grpSpPr>
        <p:sp>
          <p:nvSpPr>
            <p:cNvPr id="657" name="Google Shape;657;p10"/>
            <p:cNvSpPr txBox="1"/>
            <p:nvPr/>
          </p:nvSpPr>
          <p:spPr>
            <a:xfrm>
              <a:off x="2064" y="1434"/>
              <a:ext cx="182" cy="2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</p:txBody>
        </p:sp>
        <p:sp>
          <p:nvSpPr>
            <p:cNvPr id="658" name="Google Shape;658;p10"/>
            <p:cNvSpPr/>
            <p:nvPr/>
          </p:nvSpPr>
          <p:spPr>
            <a:xfrm>
              <a:off x="3198" y="2296"/>
              <a:ext cx="1589" cy="1543"/>
            </a:xfrm>
            <a:prstGeom prst="rect">
              <a:avLst/>
            </a:prstGeom>
            <a:solidFill>
              <a:srgbClr val="3366FF">
                <a:alpha val="39607"/>
              </a:srgbClr>
            </a:solidFill>
            <a:ln w="9525" cap="sq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9" name="Google Shape;659;p10"/>
          <p:cNvGrpSpPr/>
          <p:nvPr/>
        </p:nvGrpSpPr>
        <p:grpSpPr>
          <a:xfrm>
            <a:off x="6600826" y="908051"/>
            <a:ext cx="4105275" cy="3389313"/>
            <a:chOff x="3198" y="572"/>
            <a:chExt cx="2586" cy="2135"/>
          </a:xfrm>
        </p:grpSpPr>
        <p:sp>
          <p:nvSpPr>
            <p:cNvPr id="660" name="Google Shape;660;p10"/>
            <p:cNvSpPr txBox="1"/>
            <p:nvPr/>
          </p:nvSpPr>
          <p:spPr>
            <a:xfrm>
              <a:off x="4898" y="572"/>
              <a:ext cx="886" cy="2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Dirección</a:t>
              </a:r>
              <a:endParaRPr/>
            </a:p>
          </p:txBody>
        </p:sp>
        <p:grpSp>
          <p:nvGrpSpPr>
            <p:cNvPr id="661" name="Google Shape;661;p10"/>
            <p:cNvGrpSpPr/>
            <p:nvPr/>
          </p:nvGrpSpPr>
          <p:grpSpPr>
            <a:xfrm>
              <a:off x="3198" y="885"/>
              <a:ext cx="2178" cy="1822"/>
              <a:chOff x="3198" y="885"/>
              <a:chExt cx="2178" cy="1822"/>
            </a:xfrm>
          </p:grpSpPr>
          <p:grpSp>
            <p:nvGrpSpPr>
              <p:cNvPr id="662" name="Google Shape;662;p10"/>
              <p:cNvGrpSpPr/>
              <p:nvPr/>
            </p:nvGrpSpPr>
            <p:grpSpPr>
              <a:xfrm>
                <a:off x="5193" y="885"/>
                <a:ext cx="183" cy="1822"/>
                <a:chOff x="5193" y="885"/>
                <a:chExt cx="183" cy="1822"/>
              </a:xfrm>
            </p:grpSpPr>
            <p:sp>
              <p:nvSpPr>
                <p:cNvPr id="663" name="Google Shape;663;p10"/>
                <p:cNvSpPr txBox="1"/>
                <p:nvPr/>
              </p:nvSpPr>
              <p:spPr>
                <a:xfrm>
                  <a:off x="5193" y="885"/>
                  <a:ext cx="137" cy="23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0000" tIns="46800" rIns="90000" bIns="468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AR" sz="1800" b="1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0</a:t>
                  </a:r>
                  <a:endParaRPr/>
                </a:p>
              </p:txBody>
            </p:sp>
            <p:sp>
              <p:nvSpPr>
                <p:cNvPr id="664" name="Google Shape;664;p10"/>
                <p:cNvSpPr txBox="1"/>
                <p:nvPr/>
              </p:nvSpPr>
              <p:spPr>
                <a:xfrm>
                  <a:off x="5239" y="2473"/>
                  <a:ext cx="137" cy="23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0000" tIns="46800" rIns="90000" bIns="46800" anchor="t" anchorCtr="0">
                  <a:sp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s-AR" sz="1800" b="1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</a:t>
                  </a:r>
                  <a:endParaRPr/>
                </a:p>
              </p:txBody>
            </p:sp>
          </p:grpSp>
          <p:cxnSp>
            <p:nvCxnSpPr>
              <p:cNvPr id="665" name="Google Shape;665;p10"/>
              <p:cNvCxnSpPr/>
              <p:nvPr/>
            </p:nvCxnSpPr>
            <p:spPr>
              <a:xfrm>
                <a:off x="3198" y="2296"/>
                <a:ext cx="1588" cy="0"/>
              </a:xfrm>
              <a:prstGeom prst="straightConnector1">
                <a:avLst/>
              </a:prstGeom>
              <a:noFill/>
              <a:ln w="9525" cap="sq" cmpd="sng">
                <a:solidFill>
                  <a:srgbClr val="000000"/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</p:cxnSp>
        </p:grpSp>
      </p:grpSp>
      <p:sp>
        <p:nvSpPr>
          <p:cNvPr id="666" name="Google Shape;666;p10"/>
          <p:cNvSpPr txBox="1"/>
          <p:nvPr/>
        </p:nvSpPr>
        <p:spPr>
          <a:xfrm>
            <a:off x="3468688" y="287339"/>
            <a:ext cx="4824412" cy="51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¿Como llego a los datos 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11"/>
          <p:cNvSpPr txBox="1"/>
          <p:nvPr/>
        </p:nvSpPr>
        <p:spPr>
          <a:xfrm>
            <a:off x="2209800" y="6283325"/>
            <a:ext cx="18478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</a:pPr>
            <a:r>
              <a:rPr lang="es-AR"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rPr>
              <a:t>Info2 - UTN-FRBA</a:t>
            </a:r>
            <a:endParaRPr/>
          </a:p>
        </p:txBody>
      </p:sp>
      <p:sp>
        <p:nvSpPr>
          <p:cNvPr id="676" name="Google Shape;676;p11"/>
          <p:cNvSpPr txBox="1"/>
          <p:nvPr/>
        </p:nvSpPr>
        <p:spPr>
          <a:xfrm>
            <a:off x="4648200" y="6283325"/>
            <a:ext cx="28384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</a:pPr>
            <a:r>
              <a:rPr lang="es-AR"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rPr>
              <a:t>@2011 - Ing. M. Trujillo</a:t>
            </a:r>
            <a:endParaRPr/>
          </a:p>
        </p:txBody>
      </p:sp>
      <p:sp>
        <p:nvSpPr>
          <p:cNvPr id="677" name="Google Shape;677;p11"/>
          <p:cNvSpPr txBox="1"/>
          <p:nvPr/>
        </p:nvSpPr>
        <p:spPr>
          <a:xfrm>
            <a:off x="8077200" y="6283325"/>
            <a:ext cx="18478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sz="1400">
              <a:solidFill>
                <a:srgbClr val="99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11"/>
          <p:cNvSpPr/>
          <p:nvPr/>
        </p:nvSpPr>
        <p:spPr>
          <a:xfrm>
            <a:off x="2855913" y="-26988"/>
            <a:ext cx="6888162" cy="812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Uno mas …</a:t>
            </a:r>
            <a:endParaRPr/>
          </a:p>
        </p:txBody>
      </p:sp>
      <p:sp>
        <p:nvSpPr>
          <p:cNvPr id="679" name="Google Shape;679;p11"/>
          <p:cNvSpPr/>
          <p:nvPr/>
        </p:nvSpPr>
        <p:spPr>
          <a:xfrm>
            <a:off x="2138364" y="1336676"/>
            <a:ext cx="2663825" cy="3097213"/>
          </a:xfrm>
          <a:prstGeom prst="rect">
            <a:avLst/>
          </a:prstGeom>
          <a:solidFill>
            <a:srgbClr val="BBE0E3"/>
          </a:solidFill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Microprocesador</a:t>
            </a:r>
            <a:endParaRPr/>
          </a:p>
        </p:txBody>
      </p:sp>
      <p:sp>
        <p:nvSpPr>
          <p:cNvPr id="680" name="Google Shape;680;p11"/>
          <p:cNvSpPr/>
          <p:nvPr/>
        </p:nvSpPr>
        <p:spPr>
          <a:xfrm>
            <a:off x="6600825" y="1265238"/>
            <a:ext cx="2592388" cy="4900612"/>
          </a:xfrm>
          <a:prstGeom prst="rect">
            <a:avLst/>
          </a:prstGeom>
          <a:solidFill>
            <a:srgbClr val="BBE0E3"/>
          </a:solidFill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Memoria</a:t>
            </a:r>
            <a:endParaRPr/>
          </a:p>
        </p:txBody>
      </p:sp>
      <p:sp>
        <p:nvSpPr>
          <p:cNvPr id="681" name="Google Shape;681;p11"/>
          <p:cNvSpPr/>
          <p:nvPr/>
        </p:nvSpPr>
        <p:spPr>
          <a:xfrm>
            <a:off x="2138364" y="4937125"/>
            <a:ext cx="3889375" cy="1157288"/>
          </a:xfrm>
          <a:prstGeom prst="rect">
            <a:avLst/>
          </a:prstGeom>
          <a:solidFill>
            <a:srgbClr val="BBE0E3"/>
          </a:solidFill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Unidad de Entradas Salidas</a:t>
            </a:r>
            <a:endParaRPr/>
          </a:p>
        </p:txBody>
      </p:sp>
      <p:cxnSp>
        <p:nvCxnSpPr>
          <p:cNvPr id="682" name="Google Shape;682;p11"/>
          <p:cNvCxnSpPr/>
          <p:nvPr/>
        </p:nvCxnSpPr>
        <p:spPr>
          <a:xfrm>
            <a:off x="4800601" y="3208339"/>
            <a:ext cx="1800225" cy="1587"/>
          </a:xfrm>
          <a:prstGeom prst="straightConnector1">
            <a:avLst/>
          </a:prstGeom>
          <a:noFill/>
          <a:ln w="28425" cap="sq" cmpd="sng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683" name="Google Shape;683;p11"/>
          <p:cNvCxnSpPr/>
          <p:nvPr/>
        </p:nvCxnSpPr>
        <p:spPr>
          <a:xfrm>
            <a:off x="4800601" y="3857625"/>
            <a:ext cx="1800225" cy="1588"/>
          </a:xfrm>
          <a:prstGeom prst="straightConnector1">
            <a:avLst/>
          </a:prstGeom>
          <a:noFill/>
          <a:ln w="28425" cap="sq" cmpd="sng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684" name="Google Shape;684;p11"/>
          <p:cNvCxnSpPr/>
          <p:nvPr/>
        </p:nvCxnSpPr>
        <p:spPr>
          <a:xfrm>
            <a:off x="5303839" y="1560513"/>
            <a:ext cx="1587" cy="3382962"/>
          </a:xfrm>
          <a:prstGeom prst="straightConnector1">
            <a:avLst/>
          </a:prstGeom>
          <a:noFill/>
          <a:ln w="76300" cap="sq" cmpd="sng">
            <a:solidFill>
              <a:srgbClr val="FF0000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685" name="Google Shape;685;p11"/>
          <p:cNvCxnSpPr/>
          <p:nvPr/>
        </p:nvCxnSpPr>
        <p:spPr>
          <a:xfrm>
            <a:off x="4727575" y="1560514"/>
            <a:ext cx="1873250" cy="1587"/>
          </a:xfrm>
          <a:prstGeom prst="straightConnector1">
            <a:avLst/>
          </a:prstGeom>
          <a:noFill/>
          <a:ln w="76300" cap="sq" cmpd="sng">
            <a:solidFill>
              <a:srgbClr val="FF00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686" name="Google Shape;686;p11"/>
          <p:cNvCxnSpPr/>
          <p:nvPr/>
        </p:nvCxnSpPr>
        <p:spPr>
          <a:xfrm flipH="1">
            <a:off x="5665788" y="1416050"/>
            <a:ext cx="500062" cy="287338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grpSp>
        <p:nvGrpSpPr>
          <p:cNvPr id="687" name="Google Shape;687;p11"/>
          <p:cNvGrpSpPr/>
          <p:nvPr/>
        </p:nvGrpSpPr>
        <p:grpSpPr>
          <a:xfrm>
            <a:off x="9299576" y="1196976"/>
            <a:ext cx="1406525" cy="4359275"/>
            <a:chOff x="4898" y="754"/>
            <a:chExt cx="886" cy="2746"/>
          </a:xfrm>
        </p:grpSpPr>
        <p:sp>
          <p:nvSpPr>
            <p:cNvPr id="688" name="Google Shape;688;p11"/>
            <p:cNvSpPr txBox="1"/>
            <p:nvPr/>
          </p:nvSpPr>
          <p:spPr>
            <a:xfrm>
              <a:off x="4898" y="754"/>
              <a:ext cx="886" cy="2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Dirección</a:t>
              </a:r>
              <a:endParaRPr/>
            </a:p>
          </p:txBody>
        </p:sp>
        <p:sp>
          <p:nvSpPr>
            <p:cNvPr id="689" name="Google Shape;689;p11"/>
            <p:cNvSpPr txBox="1"/>
            <p:nvPr/>
          </p:nvSpPr>
          <p:spPr>
            <a:xfrm>
              <a:off x="4967" y="1162"/>
              <a:ext cx="749" cy="23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600" b="1">
                  <a:solidFill>
                    <a:srgbClr val="000000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00 - </a:t>
              </a:r>
              <a:r>
                <a:rPr lang="es-AR" sz="1600" b="1">
                  <a:solidFill>
                    <a:srgbClr val="0000FF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100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  <a:p>
              <a:pPr marL="0" marR="0" lvl="0" indent="0" algn="l" rtl="0">
                <a:spcBef>
                  <a:spcPts val="100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  <a:p>
              <a:pPr marL="0" marR="0" lvl="0" indent="0" algn="l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s-AR" sz="1600" b="1">
                  <a:solidFill>
                    <a:srgbClr val="000000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01 - </a:t>
              </a:r>
              <a:r>
                <a:rPr lang="es-AR" sz="1600" b="1">
                  <a:solidFill>
                    <a:srgbClr val="0000FF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100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0000FF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  <a:p>
              <a:pPr marL="0" marR="0" lvl="0" indent="0" algn="l" rtl="0">
                <a:spcBef>
                  <a:spcPts val="100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  <a:p>
              <a:pPr marL="0" marR="0" lvl="0" indent="0" algn="l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s-AR" sz="1600" b="1">
                  <a:solidFill>
                    <a:srgbClr val="000000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10 - </a:t>
              </a:r>
              <a:r>
                <a:rPr lang="es-AR" sz="1600" b="1">
                  <a:solidFill>
                    <a:srgbClr val="0000FF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2</a:t>
              </a:r>
              <a:endParaRPr/>
            </a:p>
            <a:p>
              <a:pPr marL="0" marR="0" lvl="0" indent="0" algn="l" rtl="0">
                <a:spcBef>
                  <a:spcPts val="100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  <a:p>
              <a:pPr marL="0" marR="0" lvl="0" indent="0" algn="l" rtl="0">
                <a:spcBef>
                  <a:spcPts val="1000"/>
                </a:spcBef>
                <a:spcAft>
                  <a:spcPts val="0"/>
                </a:spcAft>
                <a:buNone/>
              </a:pPr>
              <a:endParaRPr sz="1600" b="1">
                <a:solidFill>
                  <a:srgbClr val="000000"/>
                </a:solidFill>
                <a:latin typeface="Droid Sans Mono"/>
                <a:ea typeface="Droid Sans Mono"/>
                <a:cs typeface="Droid Sans Mono"/>
                <a:sym typeface="Droid Sans Mono"/>
              </a:endParaRPr>
            </a:p>
            <a:p>
              <a:pPr marL="0" marR="0" lvl="0" indent="0" algn="l" rtl="0">
                <a:spcBef>
                  <a:spcPts val="1000"/>
                </a:spcBef>
                <a:spcAft>
                  <a:spcPts val="0"/>
                </a:spcAft>
                <a:buNone/>
              </a:pPr>
              <a:r>
                <a:rPr lang="es-AR" sz="1600" b="1">
                  <a:solidFill>
                    <a:srgbClr val="000000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11 - </a:t>
              </a:r>
              <a:r>
                <a:rPr lang="es-AR" sz="1600" b="1">
                  <a:solidFill>
                    <a:srgbClr val="0000FF"/>
                  </a:solidFill>
                  <a:latin typeface="Droid Sans Mono"/>
                  <a:ea typeface="Droid Sans Mono"/>
                  <a:cs typeface="Droid Sans Mono"/>
                  <a:sym typeface="Droid Sans Mono"/>
                </a:rPr>
                <a:t>3</a:t>
              </a:r>
              <a:endParaRPr/>
            </a:p>
          </p:txBody>
        </p:sp>
      </p:grpSp>
      <p:cxnSp>
        <p:nvCxnSpPr>
          <p:cNvPr id="690" name="Google Shape;690;p11"/>
          <p:cNvCxnSpPr/>
          <p:nvPr/>
        </p:nvCxnSpPr>
        <p:spPr>
          <a:xfrm>
            <a:off x="6600825" y="3717925"/>
            <a:ext cx="2590800" cy="1588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691" name="Google Shape;691;p11"/>
          <p:cNvCxnSpPr/>
          <p:nvPr/>
        </p:nvCxnSpPr>
        <p:spPr>
          <a:xfrm>
            <a:off x="6600825" y="2493964"/>
            <a:ext cx="2590800" cy="1587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692" name="Google Shape;692;p11"/>
          <p:cNvCxnSpPr/>
          <p:nvPr/>
        </p:nvCxnSpPr>
        <p:spPr>
          <a:xfrm>
            <a:off x="6600825" y="4941889"/>
            <a:ext cx="2590800" cy="1587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693" name="Google Shape;693;p11"/>
          <p:cNvSpPr txBox="1"/>
          <p:nvPr/>
        </p:nvSpPr>
        <p:spPr>
          <a:xfrm>
            <a:off x="5016501" y="1193800"/>
            <a:ext cx="1368425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 cables</a:t>
            </a:r>
            <a:endParaRPr/>
          </a:p>
        </p:txBody>
      </p:sp>
      <p:grpSp>
        <p:nvGrpSpPr>
          <p:cNvPr id="694" name="Google Shape;694;p11"/>
          <p:cNvGrpSpPr/>
          <p:nvPr/>
        </p:nvGrpSpPr>
        <p:grpSpPr>
          <a:xfrm>
            <a:off x="4872039" y="1266826"/>
            <a:ext cx="4249737" cy="2527301"/>
            <a:chOff x="2109" y="798"/>
            <a:chExt cx="2677" cy="1592"/>
          </a:xfrm>
        </p:grpSpPr>
        <p:grpSp>
          <p:nvGrpSpPr>
            <p:cNvPr id="695" name="Google Shape;695;p11"/>
            <p:cNvGrpSpPr/>
            <p:nvPr/>
          </p:nvGrpSpPr>
          <p:grpSpPr>
            <a:xfrm>
              <a:off x="2109" y="1748"/>
              <a:ext cx="182" cy="642"/>
              <a:chOff x="2109" y="1748"/>
              <a:chExt cx="182" cy="642"/>
            </a:xfrm>
          </p:grpSpPr>
          <p:sp>
            <p:nvSpPr>
              <p:cNvPr id="696" name="Google Shape;696;p11"/>
              <p:cNvSpPr txBox="1"/>
              <p:nvPr/>
            </p:nvSpPr>
            <p:spPr>
              <a:xfrm>
                <a:off x="2109" y="1748"/>
                <a:ext cx="182" cy="23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0000" tIns="46800" rIns="90000" bIns="468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AR" sz="18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0</a:t>
                </a:r>
                <a:endParaRPr/>
              </a:p>
            </p:txBody>
          </p:sp>
          <p:sp>
            <p:nvSpPr>
              <p:cNvPr id="697" name="Google Shape;697;p11"/>
              <p:cNvSpPr txBox="1"/>
              <p:nvPr/>
            </p:nvSpPr>
            <p:spPr>
              <a:xfrm>
                <a:off x="2109" y="2156"/>
                <a:ext cx="182" cy="23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0000" tIns="46800" rIns="90000" bIns="468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AR" sz="18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0</a:t>
                </a:r>
                <a:endParaRPr/>
              </a:p>
            </p:txBody>
          </p:sp>
        </p:grpSp>
        <p:sp>
          <p:nvSpPr>
            <p:cNvPr id="698" name="Google Shape;698;p11"/>
            <p:cNvSpPr/>
            <p:nvPr/>
          </p:nvSpPr>
          <p:spPr>
            <a:xfrm>
              <a:off x="3197" y="798"/>
              <a:ext cx="1589" cy="728"/>
            </a:xfrm>
            <a:prstGeom prst="rect">
              <a:avLst/>
            </a:prstGeom>
            <a:solidFill>
              <a:srgbClr val="3366FF">
                <a:alpha val="39607"/>
              </a:srgbClr>
            </a:solidFill>
            <a:ln w="9525" cap="sq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99" name="Google Shape;699;p11"/>
          <p:cNvGrpSpPr/>
          <p:nvPr/>
        </p:nvGrpSpPr>
        <p:grpSpPr>
          <a:xfrm>
            <a:off x="4872039" y="2493965"/>
            <a:ext cx="4249737" cy="1306513"/>
            <a:chOff x="2109" y="1571"/>
            <a:chExt cx="2677" cy="823"/>
          </a:xfrm>
        </p:grpSpPr>
        <p:grpSp>
          <p:nvGrpSpPr>
            <p:cNvPr id="700" name="Google Shape;700;p11"/>
            <p:cNvGrpSpPr/>
            <p:nvPr/>
          </p:nvGrpSpPr>
          <p:grpSpPr>
            <a:xfrm>
              <a:off x="2109" y="1752"/>
              <a:ext cx="182" cy="642"/>
              <a:chOff x="2109" y="1752"/>
              <a:chExt cx="182" cy="642"/>
            </a:xfrm>
          </p:grpSpPr>
          <p:sp>
            <p:nvSpPr>
              <p:cNvPr id="701" name="Google Shape;701;p11"/>
              <p:cNvSpPr txBox="1"/>
              <p:nvPr/>
            </p:nvSpPr>
            <p:spPr>
              <a:xfrm>
                <a:off x="2109" y="1752"/>
                <a:ext cx="182" cy="23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0000" tIns="46800" rIns="90000" bIns="468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AR" sz="18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0</a:t>
                </a:r>
                <a:endParaRPr/>
              </a:p>
            </p:txBody>
          </p:sp>
          <p:sp>
            <p:nvSpPr>
              <p:cNvPr id="702" name="Google Shape;702;p11"/>
              <p:cNvSpPr txBox="1"/>
              <p:nvPr/>
            </p:nvSpPr>
            <p:spPr>
              <a:xfrm>
                <a:off x="2109" y="2160"/>
                <a:ext cx="182" cy="23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0000" tIns="46800" rIns="90000" bIns="468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AR" sz="18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</p:grpSp>
        <p:sp>
          <p:nvSpPr>
            <p:cNvPr id="703" name="Google Shape;703;p11"/>
            <p:cNvSpPr/>
            <p:nvPr/>
          </p:nvSpPr>
          <p:spPr>
            <a:xfrm>
              <a:off x="3197" y="1571"/>
              <a:ext cx="1589" cy="728"/>
            </a:xfrm>
            <a:prstGeom prst="rect">
              <a:avLst/>
            </a:prstGeom>
            <a:solidFill>
              <a:srgbClr val="3366FF">
                <a:alpha val="39607"/>
              </a:srgbClr>
            </a:solidFill>
            <a:ln w="9525" cap="sq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4" name="Google Shape;704;p11"/>
          <p:cNvGrpSpPr/>
          <p:nvPr/>
        </p:nvGrpSpPr>
        <p:grpSpPr>
          <a:xfrm>
            <a:off x="4872039" y="2776539"/>
            <a:ext cx="4251325" cy="2097087"/>
            <a:chOff x="2109" y="1749"/>
            <a:chExt cx="2678" cy="1321"/>
          </a:xfrm>
        </p:grpSpPr>
        <p:grpSp>
          <p:nvGrpSpPr>
            <p:cNvPr id="705" name="Google Shape;705;p11"/>
            <p:cNvGrpSpPr/>
            <p:nvPr/>
          </p:nvGrpSpPr>
          <p:grpSpPr>
            <a:xfrm>
              <a:off x="2109" y="1749"/>
              <a:ext cx="182" cy="642"/>
              <a:chOff x="2109" y="1749"/>
              <a:chExt cx="182" cy="642"/>
            </a:xfrm>
          </p:grpSpPr>
          <p:sp>
            <p:nvSpPr>
              <p:cNvPr id="706" name="Google Shape;706;p11"/>
              <p:cNvSpPr txBox="1"/>
              <p:nvPr/>
            </p:nvSpPr>
            <p:spPr>
              <a:xfrm>
                <a:off x="2109" y="1749"/>
                <a:ext cx="182" cy="23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0000" tIns="46800" rIns="90000" bIns="468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AR" sz="18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  <p:sp>
            <p:nvSpPr>
              <p:cNvPr id="707" name="Google Shape;707;p11"/>
              <p:cNvSpPr txBox="1"/>
              <p:nvPr/>
            </p:nvSpPr>
            <p:spPr>
              <a:xfrm>
                <a:off x="2109" y="2157"/>
                <a:ext cx="182" cy="23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0000" tIns="46800" rIns="90000" bIns="468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AR" sz="18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0</a:t>
                </a:r>
                <a:endParaRPr/>
              </a:p>
            </p:txBody>
          </p:sp>
        </p:grpSp>
        <p:sp>
          <p:nvSpPr>
            <p:cNvPr id="708" name="Google Shape;708;p11"/>
            <p:cNvSpPr/>
            <p:nvPr/>
          </p:nvSpPr>
          <p:spPr>
            <a:xfrm>
              <a:off x="3198" y="2342"/>
              <a:ext cx="1589" cy="728"/>
            </a:xfrm>
            <a:prstGeom prst="rect">
              <a:avLst/>
            </a:prstGeom>
            <a:solidFill>
              <a:srgbClr val="3366FF">
                <a:alpha val="39607"/>
              </a:srgbClr>
            </a:solidFill>
            <a:ln w="9525" cap="sq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9" name="Google Shape;709;p11"/>
          <p:cNvGrpSpPr/>
          <p:nvPr/>
        </p:nvGrpSpPr>
        <p:grpSpPr>
          <a:xfrm>
            <a:off x="4872039" y="2776538"/>
            <a:ext cx="4251325" cy="3321050"/>
            <a:chOff x="2109" y="1749"/>
            <a:chExt cx="2678" cy="2092"/>
          </a:xfrm>
        </p:grpSpPr>
        <p:grpSp>
          <p:nvGrpSpPr>
            <p:cNvPr id="710" name="Google Shape;710;p11"/>
            <p:cNvGrpSpPr/>
            <p:nvPr/>
          </p:nvGrpSpPr>
          <p:grpSpPr>
            <a:xfrm>
              <a:off x="2109" y="1749"/>
              <a:ext cx="182" cy="642"/>
              <a:chOff x="2109" y="1749"/>
              <a:chExt cx="182" cy="642"/>
            </a:xfrm>
          </p:grpSpPr>
          <p:sp>
            <p:nvSpPr>
              <p:cNvPr id="711" name="Google Shape;711;p11"/>
              <p:cNvSpPr txBox="1"/>
              <p:nvPr/>
            </p:nvSpPr>
            <p:spPr>
              <a:xfrm>
                <a:off x="2109" y="1749"/>
                <a:ext cx="182" cy="23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0000" tIns="46800" rIns="90000" bIns="468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AR" sz="18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  <p:sp>
            <p:nvSpPr>
              <p:cNvPr id="712" name="Google Shape;712;p11"/>
              <p:cNvSpPr txBox="1"/>
              <p:nvPr/>
            </p:nvSpPr>
            <p:spPr>
              <a:xfrm>
                <a:off x="2109" y="2157"/>
                <a:ext cx="182" cy="23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0000" tIns="46800" rIns="90000" bIns="468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AR" sz="18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</p:grpSp>
        <p:sp>
          <p:nvSpPr>
            <p:cNvPr id="713" name="Google Shape;713;p11"/>
            <p:cNvSpPr/>
            <p:nvPr/>
          </p:nvSpPr>
          <p:spPr>
            <a:xfrm>
              <a:off x="3198" y="3113"/>
              <a:ext cx="1589" cy="728"/>
            </a:xfrm>
            <a:prstGeom prst="rect">
              <a:avLst/>
            </a:prstGeom>
            <a:solidFill>
              <a:srgbClr val="3366FF">
                <a:alpha val="39607"/>
              </a:srgbClr>
            </a:solidFill>
            <a:ln w="9525" cap="sq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12"/>
          <p:cNvSpPr txBox="1"/>
          <p:nvPr/>
        </p:nvSpPr>
        <p:spPr>
          <a:xfrm>
            <a:off x="2209800" y="6283325"/>
            <a:ext cx="18478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</a:pPr>
            <a:r>
              <a:rPr lang="es-AR"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rPr>
              <a:t>Info2 - UTN-FRBA</a:t>
            </a:r>
            <a:endParaRPr/>
          </a:p>
        </p:txBody>
      </p:sp>
      <p:sp>
        <p:nvSpPr>
          <p:cNvPr id="723" name="Google Shape;723;p12"/>
          <p:cNvSpPr txBox="1"/>
          <p:nvPr/>
        </p:nvSpPr>
        <p:spPr>
          <a:xfrm>
            <a:off x="4648200" y="6283325"/>
            <a:ext cx="28384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</a:pPr>
            <a:r>
              <a:rPr lang="es-AR"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rPr>
              <a:t>@2011 - Ing. M. Trujillo</a:t>
            </a:r>
            <a:endParaRPr/>
          </a:p>
        </p:txBody>
      </p:sp>
      <p:sp>
        <p:nvSpPr>
          <p:cNvPr id="724" name="Google Shape;724;p12"/>
          <p:cNvSpPr txBox="1"/>
          <p:nvPr/>
        </p:nvSpPr>
        <p:spPr>
          <a:xfrm>
            <a:off x="8077200" y="6283325"/>
            <a:ext cx="1847850" cy="400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99CCCC"/>
              </a:buClr>
              <a:buSzPts val="1400"/>
              <a:buFont typeface="Times New Roman"/>
              <a:buNone/>
            </a:pPr>
            <a:fld id="{00000000-1234-1234-1234-123412341234}" type="slidenum">
              <a:rPr lang="es-AR" sz="1400">
                <a:solidFill>
                  <a:srgbClr val="99CCCC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sz="1400">
              <a:solidFill>
                <a:srgbClr val="99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12"/>
          <p:cNvSpPr/>
          <p:nvPr/>
        </p:nvSpPr>
        <p:spPr>
          <a:xfrm>
            <a:off x="2138364" y="1192213"/>
            <a:ext cx="2663825" cy="3097212"/>
          </a:xfrm>
          <a:prstGeom prst="rect">
            <a:avLst/>
          </a:prstGeom>
          <a:solidFill>
            <a:srgbClr val="BBE0E3"/>
          </a:solidFill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Microprocesador</a:t>
            </a:r>
            <a:endParaRPr/>
          </a:p>
        </p:txBody>
      </p:sp>
      <p:sp>
        <p:nvSpPr>
          <p:cNvPr id="726" name="Google Shape;726;p12"/>
          <p:cNvSpPr/>
          <p:nvPr/>
        </p:nvSpPr>
        <p:spPr>
          <a:xfrm>
            <a:off x="6600825" y="1120775"/>
            <a:ext cx="2592388" cy="5187950"/>
          </a:xfrm>
          <a:prstGeom prst="rect">
            <a:avLst/>
          </a:prstGeom>
          <a:solidFill>
            <a:srgbClr val="BBE0E3"/>
          </a:solidFill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Memoria</a:t>
            </a:r>
            <a:endParaRPr/>
          </a:p>
        </p:txBody>
      </p:sp>
      <p:sp>
        <p:nvSpPr>
          <p:cNvPr id="727" name="Google Shape;727;p12"/>
          <p:cNvSpPr/>
          <p:nvPr/>
        </p:nvSpPr>
        <p:spPr>
          <a:xfrm>
            <a:off x="2138364" y="4792663"/>
            <a:ext cx="3889375" cy="1441450"/>
          </a:xfrm>
          <a:prstGeom prst="rect">
            <a:avLst/>
          </a:prstGeom>
          <a:solidFill>
            <a:srgbClr val="BBE0E3"/>
          </a:solidFill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Unidad de Entradas Salidas</a:t>
            </a:r>
            <a:endParaRPr/>
          </a:p>
        </p:txBody>
      </p:sp>
      <p:cxnSp>
        <p:nvCxnSpPr>
          <p:cNvPr id="728" name="Google Shape;728;p12"/>
          <p:cNvCxnSpPr/>
          <p:nvPr/>
        </p:nvCxnSpPr>
        <p:spPr>
          <a:xfrm>
            <a:off x="5303839" y="1416051"/>
            <a:ext cx="1587" cy="3382963"/>
          </a:xfrm>
          <a:prstGeom prst="straightConnector1">
            <a:avLst/>
          </a:prstGeom>
          <a:noFill/>
          <a:ln w="76300" cap="sq" cmpd="sng">
            <a:solidFill>
              <a:srgbClr val="FF0000"/>
            </a:solidFill>
            <a:prstDash val="solid"/>
            <a:miter lim="800000"/>
            <a:headEnd type="none" w="med" len="med"/>
            <a:tailEnd type="triangle" w="med" len="med"/>
          </a:ln>
        </p:spPr>
      </p:cxnSp>
      <p:cxnSp>
        <p:nvCxnSpPr>
          <p:cNvPr id="729" name="Google Shape;729;p12"/>
          <p:cNvCxnSpPr/>
          <p:nvPr/>
        </p:nvCxnSpPr>
        <p:spPr>
          <a:xfrm>
            <a:off x="4727575" y="1416050"/>
            <a:ext cx="1873250" cy="1588"/>
          </a:xfrm>
          <a:prstGeom prst="straightConnector1">
            <a:avLst/>
          </a:prstGeom>
          <a:noFill/>
          <a:ln w="76300" cap="sq" cmpd="sng">
            <a:solidFill>
              <a:srgbClr val="FF0000"/>
            </a:solidFill>
            <a:prstDash val="solid"/>
            <a:miter lim="800000"/>
            <a:headEnd type="triangle" w="med" len="med"/>
            <a:tailEnd type="triangle" w="med" len="med"/>
          </a:ln>
        </p:spPr>
      </p:cxnSp>
      <p:cxnSp>
        <p:nvCxnSpPr>
          <p:cNvPr id="730" name="Google Shape;730;p12"/>
          <p:cNvCxnSpPr/>
          <p:nvPr/>
        </p:nvCxnSpPr>
        <p:spPr>
          <a:xfrm flipH="1">
            <a:off x="5665788" y="1271589"/>
            <a:ext cx="500062" cy="287337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grpSp>
        <p:nvGrpSpPr>
          <p:cNvPr id="731" name="Google Shape;731;p12"/>
          <p:cNvGrpSpPr/>
          <p:nvPr/>
        </p:nvGrpSpPr>
        <p:grpSpPr>
          <a:xfrm>
            <a:off x="9191626" y="763588"/>
            <a:ext cx="1406525" cy="5373688"/>
            <a:chOff x="4830" y="481"/>
            <a:chExt cx="886" cy="3385"/>
          </a:xfrm>
        </p:grpSpPr>
        <p:sp>
          <p:nvSpPr>
            <p:cNvPr id="732" name="Google Shape;732;p12"/>
            <p:cNvSpPr txBox="1"/>
            <p:nvPr/>
          </p:nvSpPr>
          <p:spPr>
            <a:xfrm>
              <a:off x="4830" y="481"/>
              <a:ext cx="886" cy="2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8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Dirección</a:t>
              </a:r>
              <a:endParaRPr/>
            </a:p>
          </p:txBody>
        </p:sp>
        <p:sp>
          <p:nvSpPr>
            <p:cNvPr id="733" name="Google Shape;733;p12"/>
            <p:cNvSpPr txBox="1"/>
            <p:nvPr/>
          </p:nvSpPr>
          <p:spPr>
            <a:xfrm>
              <a:off x="4967" y="753"/>
              <a:ext cx="591" cy="311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0000" tIns="46800" rIns="90000" bIns="468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s-AR" sz="14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000 - </a:t>
              </a:r>
              <a:r>
                <a:rPr lang="es-AR" sz="1400" b="1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0</a:t>
              </a:r>
              <a:endParaRPr/>
            </a:p>
            <a:p>
              <a:pPr marL="0" marR="0" lvl="0" indent="0" algn="l" rtl="0">
                <a:spcBef>
                  <a:spcPts val="875"/>
                </a:spcBef>
                <a:spcAft>
                  <a:spcPts val="0"/>
                </a:spcAft>
                <a:buNone/>
              </a:pPr>
              <a:endParaRPr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875"/>
                </a:spcBef>
                <a:spcAft>
                  <a:spcPts val="0"/>
                </a:spcAft>
                <a:buNone/>
              </a:pPr>
              <a:r>
                <a:rPr lang="es-AR" sz="14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001 - </a:t>
              </a:r>
              <a:r>
                <a:rPr lang="es-AR" sz="1400" b="1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1</a:t>
              </a:r>
              <a:endParaRPr/>
            </a:p>
            <a:p>
              <a:pPr marL="0" marR="0" lvl="0" indent="0" algn="l" rtl="0">
                <a:spcBef>
                  <a:spcPts val="875"/>
                </a:spcBef>
                <a:spcAft>
                  <a:spcPts val="0"/>
                </a:spcAft>
                <a:buNone/>
              </a:pPr>
              <a:endParaRPr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875"/>
                </a:spcBef>
                <a:spcAft>
                  <a:spcPts val="0"/>
                </a:spcAft>
                <a:buNone/>
              </a:pPr>
              <a:r>
                <a:rPr lang="es-AR" sz="14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010 - </a:t>
              </a:r>
              <a:r>
                <a:rPr lang="es-AR" sz="1400" b="1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2</a:t>
              </a:r>
              <a:endParaRPr/>
            </a:p>
            <a:p>
              <a:pPr marL="0" marR="0" lvl="0" indent="0" algn="l" rtl="0">
                <a:spcBef>
                  <a:spcPts val="875"/>
                </a:spcBef>
                <a:spcAft>
                  <a:spcPts val="0"/>
                </a:spcAft>
                <a:buNone/>
              </a:pPr>
              <a:endParaRPr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875"/>
                </a:spcBef>
                <a:spcAft>
                  <a:spcPts val="0"/>
                </a:spcAft>
                <a:buNone/>
              </a:pPr>
              <a:r>
                <a:rPr lang="es-AR" sz="14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011 - </a:t>
              </a:r>
              <a:r>
                <a:rPr lang="es-AR" sz="1400" b="1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endParaRPr/>
            </a:p>
            <a:p>
              <a:pPr marL="0" marR="0" lvl="0" indent="0" algn="l" rtl="0">
                <a:spcBef>
                  <a:spcPts val="875"/>
                </a:spcBef>
                <a:spcAft>
                  <a:spcPts val="0"/>
                </a:spcAft>
                <a:buNone/>
              </a:pPr>
              <a:endParaRPr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875"/>
                </a:spcBef>
                <a:spcAft>
                  <a:spcPts val="0"/>
                </a:spcAft>
                <a:buNone/>
              </a:pPr>
              <a:r>
                <a:rPr lang="es-AR" sz="14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100 - </a:t>
              </a:r>
              <a:r>
                <a:rPr lang="es-AR" sz="1400" b="1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endParaRPr/>
            </a:p>
            <a:p>
              <a:pPr marL="0" marR="0" lvl="0" indent="0" algn="l" rtl="0">
                <a:spcBef>
                  <a:spcPts val="875"/>
                </a:spcBef>
                <a:spcAft>
                  <a:spcPts val="0"/>
                </a:spcAft>
                <a:buNone/>
              </a:pPr>
              <a:endParaRPr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875"/>
                </a:spcBef>
                <a:spcAft>
                  <a:spcPts val="0"/>
                </a:spcAft>
                <a:buNone/>
              </a:pPr>
              <a:r>
                <a:rPr lang="es-AR" sz="14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101 - </a:t>
              </a:r>
              <a:r>
                <a:rPr lang="es-AR" sz="1400" b="1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5</a:t>
              </a:r>
              <a:endParaRPr/>
            </a:p>
            <a:p>
              <a:pPr marL="0" marR="0" lvl="0" indent="0" algn="l" rtl="0">
                <a:spcBef>
                  <a:spcPts val="875"/>
                </a:spcBef>
                <a:spcAft>
                  <a:spcPts val="0"/>
                </a:spcAft>
                <a:buNone/>
              </a:pPr>
              <a:endParaRPr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875"/>
                </a:spcBef>
                <a:spcAft>
                  <a:spcPts val="0"/>
                </a:spcAft>
                <a:buNone/>
              </a:pPr>
              <a:r>
                <a:rPr lang="es-AR" sz="14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110 - </a:t>
              </a:r>
              <a:r>
                <a:rPr lang="es-AR" sz="1400" b="1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6</a:t>
              </a:r>
              <a:endParaRPr/>
            </a:p>
            <a:p>
              <a:pPr marL="0" marR="0" lvl="0" indent="0" algn="l" rtl="0">
                <a:spcBef>
                  <a:spcPts val="875"/>
                </a:spcBef>
                <a:spcAft>
                  <a:spcPts val="0"/>
                </a:spcAft>
                <a:buNone/>
              </a:pPr>
              <a:endParaRPr sz="1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marL="0" marR="0" lvl="0" indent="0" algn="l" rtl="0">
                <a:spcBef>
                  <a:spcPts val="875"/>
                </a:spcBef>
                <a:spcAft>
                  <a:spcPts val="0"/>
                </a:spcAft>
                <a:buNone/>
              </a:pPr>
              <a:r>
                <a:rPr lang="es-AR" sz="1400" b="1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rPr>
                <a:t>111 - </a:t>
              </a:r>
              <a:r>
                <a:rPr lang="es-AR" sz="1400" b="1">
                  <a:solidFill>
                    <a:srgbClr val="0000FF"/>
                  </a:solidFill>
                  <a:latin typeface="Arial"/>
                  <a:ea typeface="Arial"/>
                  <a:cs typeface="Arial"/>
                  <a:sym typeface="Arial"/>
                </a:rPr>
                <a:t>7</a:t>
              </a:r>
              <a:endParaRPr/>
            </a:p>
          </p:txBody>
        </p:sp>
      </p:grpSp>
      <p:cxnSp>
        <p:nvCxnSpPr>
          <p:cNvPr id="734" name="Google Shape;734;p12"/>
          <p:cNvCxnSpPr/>
          <p:nvPr/>
        </p:nvCxnSpPr>
        <p:spPr>
          <a:xfrm>
            <a:off x="6600825" y="3716339"/>
            <a:ext cx="2590800" cy="1587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35" name="Google Shape;735;p12"/>
          <p:cNvCxnSpPr/>
          <p:nvPr/>
        </p:nvCxnSpPr>
        <p:spPr>
          <a:xfrm>
            <a:off x="6600825" y="2420939"/>
            <a:ext cx="2590800" cy="1587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sp>
        <p:nvSpPr>
          <p:cNvPr id="736" name="Google Shape;736;p12"/>
          <p:cNvSpPr txBox="1"/>
          <p:nvPr/>
        </p:nvSpPr>
        <p:spPr>
          <a:xfrm>
            <a:off x="5016501" y="1049338"/>
            <a:ext cx="1368425" cy="3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6800" rIns="90000" bIns="468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 cables</a:t>
            </a:r>
            <a:endParaRPr/>
          </a:p>
        </p:txBody>
      </p:sp>
      <p:cxnSp>
        <p:nvCxnSpPr>
          <p:cNvPr id="737" name="Google Shape;737;p12"/>
          <p:cNvCxnSpPr/>
          <p:nvPr/>
        </p:nvCxnSpPr>
        <p:spPr>
          <a:xfrm>
            <a:off x="4800601" y="2852739"/>
            <a:ext cx="1800225" cy="1587"/>
          </a:xfrm>
          <a:prstGeom prst="straightConnector1">
            <a:avLst/>
          </a:prstGeom>
          <a:noFill/>
          <a:ln w="28425" cap="sq" cmpd="sng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38" name="Google Shape;738;p12"/>
          <p:cNvCxnSpPr/>
          <p:nvPr/>
        </p:nvCxnSpPr>
        <p:spPr>
          <a:xfrm>
            <a:off x="4800601" y="3500439"/>
            <a:ext cx="1800225" cy="1587"/>
          </a:xfrm>
          <a:prstGeom prst="straightConnector1">
            <a:avLst/>
          </a:prstGeom>
          <a:noFill/>
          <a:ln w="28425" cap="sq" cmpd="sng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39" name="Google Shape;739;p12"/>
          <p:cNvCxnSpPr/>
          <p:nvPr/>
        </p:nvCxnSpPr>
        <p:spPr>
          <a:xfrm>
            <a:off x="4800601" y="4149725"/>
            <a:ext cx="1800225" cy="1588"/>
          </a:xfrm>
          <a:prstGeom prst="straightConnector1">
            <a:avLst/>
          </a:prstGeom>
          <a:noFill/>
          <a:ln w="28425" cap="sq" cmpd="sng">
            <a:solidFill>
              <a:srgbClr val="0000FF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40" name="Google Shape;740;p12"/>
          <p:cNvCxnSpPr/>
          <p:nvPr/>
        </p:nvCxnSpPr>
        <p:spPr>
          <a:xfrm>
            <a:off x="6600825" y="1773239"/>
            <a:ext cx="2590800" cy="1587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grpSp>
        <p:nvGrpSpPr>
          <p:cNvPr id="741" name="Google Shape;741;p12"/>
          <p:cNvGrpSpPr/>
          <p:nvPr/>
        </p:nvGrpSpPr>
        <p:grpSpPr>
          <a:xfrm>
            <a:off x="4870451" y="1123951"/>
            <a:ext cx="4251325" cy="2965451"/>
            <a:chOff x="2108" y="708"/>
            <a:chExt cx="2678" cy="1868"/>
          </a:xfrm>
        </p:grpSpPr>
        <p:grpSp>
          <p:nvGrpSpPr>
            <p:cNvPr id="742" name="Google Shape;742;p12"/>
            <p:cNvGrpSpPr/>
            <p:nvPr/>
          </p:nvGrpSpPr>
          <p:grpSpPr>
            <a:xfrm>
              <a:off x="2108" y="1525"/>
              <a:ext cx="182" cy="1051"/>
              <a:chOff x="2108" y="1525"/>
              <a:chExt cx="182" cy="1051"/>
            </a:xfrm>
          </p:grpSpPr>
          <p:sp>
            <p:nvSpPr>
              <p:cNvPr id="743" name="Google Shape;743;p12"/>
              <p:cNvSpPr txBox="1"/>
              <p:nvPr/>
            </p:nvSpPr>
            <p:spPr>
              <a:xfrm>
                <a:off x="2108" y="1525"/>
                <a:ext cx="182" cy="23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0000" tIns="46800" rIns="90000" bIns="468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AR" sz="18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0</a:t>
                </a:r>
                <a:endParaRPr/>
              </a:p>
            </p:txBody>
          </p:sp>
          <p:sp>
            <p:nvSpPr>
              <p:cNvPr id="744" name="Google Shape;744;p12"/>
              <p:cNvSpPr txBox="1"/>
              <p:nvPr/>
            </p:nvSpPr>
            <p:spPr>
              <a:xfrm>
                <a:off x="2108" y="1933"/>
                <a:ext cx="182" cy="23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0000" tIns="46800" rIns="90000" bIns="468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AR" sz="18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0</a:t>
                </a:r>
                <a:endParaRPr/>
              </a:p>
            </p:txBody>
          </p:sp>
          <p:sp>
            <p:nvSpPr>
              <p:cNvPr id="745" name="Google Shape;745;p12"/>
              <p:cNvSpPr txBox="1"/>
              <p:nvPr/>
            </p:nvSpPr>
            <p:spPr>
              <a:xfrm>
                <a:off x="2108" y="2342"/>
                <a:ext cx="182" cy="23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0000" tIns="46800" rIns="90000" bIns="468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AR" sz="18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0</a:t>
                </a:r>
                <a:endParaRPr/>
              </a:p>
            </p:txBody>
          </p:sp>
        </p:grpSp>
        <p:sp>
          <p:nvSpPr>
            <p:cNvPr id="746" name="Google Shape;746;p12"/>
            <p:cNvSpPr/>
            <p:nvPr/>
          </p:nvSpPr>
          <p:spPr>
            <a:xfrm>
              <a:off x="3197" y="708"/>
              <a:ext cx="1589" cy="365"/>
            </a:xfrm>
            <a:prstGeom prst="rect">
              <a:avLst/>
            </a:prstGeom>
            <a:solidFill>
              <a:srgbClr val="3366FF">
                <a:alpha val="39607"/>
              </a:srgbClr>
            </a:solidFill>
            <a:ln w="9525" cap="sq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47" name="Google Shape;747;p12"/>
          <p:cNvCxnSpPr/>
          <p:nvPr/>
        </p:nvCxnSpPr>
        <p:spPr>
          <a:xfrm>
            <a:off x="6600825" y="3068639"/>
            <a:ext cx="2590800" cy="1587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48" name="Google Shape;748;p12"/>
          <p:cNvCxnSpPr/>
          <p:nvPr/>
        </p:nvCxnSpPr>
        <p:spPr>
          <a:xfrm>
            <a:off x="6600825" y="3716339"/>
            <a:ext cx="2590800" cy="1587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49" name="Google Shape;749;p12"/>
          <p:cNvCxnSpPr/>
          <p:nvPr/>
        </p:nvCxnSpPr>
        <p:spPr>
          <a:xfrm>
            <a:off x="6600825" y="4365625"/>
            <a:ext cx="2590800" cy="1588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50" name="Google Shape;750;p12"/>
          <p:cNvCxnSpPr/>
          <p:nvPr/>
        </p:nvCxnSpPr>
        <p:spPr>
          <a:xfrm>
            <a:off x="6600825" y="5013325"/>
            <a:ext cx="2590800" cy="1588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cxnSp>
        <p:nvCxnSpPr>
          <p:cNvPr id="751" name="Google Shape;751;p12"/>
          <p:cNvCxnSpPr/>
          <p:nvPr/>
        </p:nvCxnSpPr>
        <p:spPr>
          <a:xfrm>
            <a:off x="6600825" y="5661025"/>
            <a:ext cx="2590800" cy="1588"/>
          </a:xfrm>
          <a:prstGeom prst="straightConnector1">
            <a:avLst/>
          </a:prstGeom>
          <a:noFill/>
          <a:ln w="9525" cap="sq" cmpd="sng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</p:cxnSp>
      <p:grpSp>
        <p:nvGrpSpPr>
          <p:cNvPr id="752" name="Google Shape;752;p12"/>
          <p:cNvGrpSpPr/>
          <p:nvPr/>
        </p:nvGrpSpPr>
        <p:grpSpPr>
          <a:xfrm>
            <a:off x="4872039" y="1771651"/>
            <a:ext cx="4251325" cy="2316163"/>
            <a:chOff x="2109" y="1116"/>
            <a:chExt cx="2678" cy="1459"/>
          </a:xfrm>
        </p:grpSpPr>
        <p:sp>
          <p:nvSpPr>
            <p:cNvPr id="753" name="Google Shape;753;p12"/>
            <p:cNvSpPr/>
            <p:nvPr/>
          </p:nvSpPr>
          <p:spPr>
            <a:xfrm>
              <a:off x="3198" y="1116"/>
              <a:ext cx="1589" cy="365"/>
            </a:xfrm>
            <a:prstGeom prst="rect">
              <a:avLst/>
            </a:prstGeom>
            <a:solidFill>
              <a:srgbClr val="3366FF">
                <a:alpha val="39607"/>
              </a:srgbClr>
            </a:solidFill>
            <a:ln w="9525" cap="sq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54" name="Google Shape;754;p12"/>
            <p:cNvGrpSpPr/>
            <p:nvPr/>
          </p:nvGrpSpPr>
          <p:grpSpPr>
            <a:xfrm>
              <a:off x="2109" y="1524"/>
              <a:ext cx="182" cy="1051"/>
              <a:chOff x="2109" y="1524"/>
              <a:chExt cx="182" cy="1051"/>
            </a:xfrm>
          </p:grpSpPr>
          <p:sp>
            <p:nvSpPr>
              <p:cNvPr id="755" name="Google Shape;755;p12"/>
              <p:cNvSpPr txBox="1"/>
              <p:nvPr/>
            </p:nvSpPr>
            <p:spPr>
              <a:xfrm>
                <a:off x="2109" y="1524"/>
                <a:ext cx="182" cy="23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0000" tIns="46800" rIns="90000" bIns="468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AR" sz="18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0</a:t>
                </a:r>
                <a:endParaRPr/>
              </a:p>
            </p:txBody>
          </p:sp>
          <p:sp>
            <p:nvSpPr>
              <p:cNvPr id="756" name="Google Shape;756;p12"/>
              <p:cNvSpPr txBox="1"/>
              <p:nvPr/>
            </p:nvSpPr>
            <p:spPr>
              <a:xfrm>
                <a:off x="2109" y="1932"/>
                <a:ext cx="182" cy="23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0000" tIns="46800" rIns="90000" bIns="468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AR" sz="18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0</a:t>
                </a:r>
                <a:endParaRPr/>
              </a:p>
            </p:txBody>
          </p:sp>
          <p:sp>
            <p:nvSpPr>
              <p:cNvPr id="757" name="Google Shape;757;p12"/>
              <p:cNvSpPr txBox="1"/>
              <p:nvPr/>
            </p:nvSpPr>
            <p:spPr>
              <a:xfrm>
                <a:off x="2109" y="2341"/>
                <a:ext cx="182" cy="23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0000" tIns="46800" rIns="90000" bIns="468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AR" sz="18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</p:grpSp>
      </p:grpSp>
      <p:grpSp>
        <p:nvGrpSpPr>
          <p:cNvPr id="758" name="Google Shape;758;p12"/>
          <p:cNvGrpSpPr/>
          <p:nvPr/>
        </p:nvGrpSpPr>
        <p:grpSpPr>
          <a:xfrm>
            <a:off x="4872039" y="2419352"/>
            <a:ext cx="4251325" cy="1668463"/>
            <a:chOff x="2109" y="1524"/>
            <a:chExt cx="2678" cy="1051"/>
          </a:xfrm>
        </p:grpSpPr>
        <p:sp>
          <p:nvSpPr>
            <p:cNvPr id="759" name="Google Shape;759;p12"/>
            <p:cNvSpPr/>
            <p:nvPr/>
          </p:nvSpPr>
          <p:spPr>
            <a:xfrm>
              <a:off x="3198" y="1525"/>
              <a:ext cx="1589" cy="365"/>
            </a:xfrm>
            <a:prstGeom prst="rect">
              <a:avLst/>
            </a:prstGeom>
            <a:solidFill>
              <a:srgbClr val="3366FF">
                <a:alpha val="39607"/>
              </a:srgbClr>
            </a:solidFill>
            <a:ln w="9525" cap="sq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60" name="Google Shape;760;p12"/>
            <p:cNvGrpSpPr/>
            <p:nvPr/>
          </p:nvGrpSpPr>
          <p:grpSpPr>
            <a:xfrm>
              <a:off x="2109" y="1524"/>
              <a:ext cx="182" cy="1051"/>
              <a:chOff x="2109" y="1524"/>
              <a:chExt cx="182" cy="1051"/>
            </a:xfrm>
          </p:grpSpPr>
          <p:sp>
            <p:nvSpPr>
              <p:cNvPr id="761" name="Google Shape;761;p12"/>
              <p:cNvSpPr txBox="1"/>
              <p:nvPr/>
            </p:nvSpPr>
            <p:spPr>
              <a:xfrm>
                <a:off x="2109" y="1524"/>
                <a:ext cx="182" cy="23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0000" tIns="46800" rIns="90000" bIns="468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AR" sz="18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0</a:t>
                </a:r>
                <a:endParaRPr/>
              </a:p>
            </p:txBody>
          </p:sp>
          <p:sp>
            <p:nvSpPr>
              <p:cNvPr id="762" name="Google Shape;762;p12"/>
              <p:cNvSpPr txBox="1"/>
              <p:nvPr/>
            </p:nvSpPr>
            <p:spPr>
              <a:xfrm>
                <a:off x="2109" y="1932"/>
                <a:ext cx="182" cy="23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0000" tIns="46800" rIns="90000" bIns="468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AR" sz="18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  <p:sp>
            <p:nvSpPr>
              <p:cNvPr id="763" name="Google Shape;763;p12"/>
              <p:cNvSpPr txBox="1"/>
              <p:nvPr/>
            </p:nvSpPr>
            <p:spPr>
              <a:xfrm>
                <a:off x="2109" y="2341"/>
                <a:ext cx="182" cy="23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0000" tIns="46800" rIns="90000" bIns="468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AR" sz="18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0</a:t>
                </a:r>
                <a:endParaRPr/>
              </a:p>
            </p:txBody>
          </p:sp>
        </p:grpSp>
      </p:grpSp>
      <p:grpSp>
        <p:nvGrpSpPr>
          <p:cNvPr id="764" name="Google Shape;764;p12"/>
          <p:cNvGrpSpPr/>
          <p:nvPr/>
        </p:nvGrpSpPr>
        <p:grpSpPr>
          <a:xfrm>
            <a:off x="4872039" y="2419352"/>
            <a:ext cx="4251325" cy="1668463"/>
            <a:chOff x="2109" y="1524"/>
            <a:chExt cx="2678" cy="1051"/>
          </a:xfrm>
        </p:grpSpPr>
        <p:sp>
          <p:nvSpPr>
            <p:cNvPr id="765" name="Google Shape;765;p12"/>
            <p:cNvSpPr/>
            <p:nvPr/>
          </p:nvSpPr>
          <p:spPr>
            <a:xfrm>
              <a:off x="3198" y="1933"/>
              <a:ext cx="1589" cy="365"/>
            </a:xfrm>
            <a:prstGeom prst="rect">
              <a:avLst/>
            </a:prstGeom>
            <a:solidFill>
              <a:srgbClr val="3366FF">
                <a:alpha val="39607"/>
              </a:srgbClr>
            </a:solidFill>
            <a:ln w="9525" cap="sq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66" name="Google Shape;766;p12"/>
            <p:cNvGrpSpPr/>
            <p:nvPr/>
          </p:nvGrpSpPr>
          <p:grpSpPr>
            <a:xfrm>
              <a:off x="2109" y="1524"/>
              <a:ext cx="182" cy="1051"/>
              <a:chOff x="2109" y="1524"/>
              <a:chExt cx="182" cy="1051"/>
            </a:xfrm>
          </p:grpSpPr>
          <p:sp>
            <p:nvSpPr>
              <p:cNvPr id="767" name="Google Shape;767;p12"/>
              <p:cNvSpPr txBox="1"/>
              <p:nvPr/>
            </p:nvSpPr>
            <p:spPr>
              <a:xfrm>
                <a:off x="2109" y="1524"/>
                <a:ext cx="182" cy="23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0000" tIns="46800" rIns="90000" bIns="468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AR" sz="18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0</a:t>
                </a:r>
                <a:endParaRPr/>
              </a:p>
            </p:txBody>
          </p:sp>
          <p:sp>
            <p:nvSpPr>
              <p:cNvPr id="768" name="Google Shape;768;p12"/>
              <p:cNvSpPr txBox="1"/>
              <p:nvPr/>
            </p:nvSpPr>
            <p:spPr>
              <a:xfrm>
                <a:off x="2109" y="1932"/>
                <a:ext cx="182" cy="23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0000" tIns="46800" rIns="90000" bIns="468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AR" sz="18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  <p:sp>
            <p:nvSpPr>
              <p:cNvPr id="769" name="Google Shape;769;p12"/>
              <p:cNvSpPr txBox="1"/>
              <p:nvPr/>
            </p:nvSpPr>
            <p:spPr>
              <a:xfrm>
                <a:off x="2109" y="2341"/>
                <a:ext cx="182" cy="23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0000" tIns="46800" rIns="90000" bIns="468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AR" sz="18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</p:grpSp>
      </p:grpSp>
      <p:grpSp>
        <p:nvGrpSpPr>
          <p:cNvPr id="770" name="Google Shape;770;p12"/>
          <p:cNvGrpSpPr/>
          <p:nvPr/>
        </p:nvGrpSpPr>
        <p:grpSpPr>
          <a:xfrm>
            <a:off x="4872039" y="2419350"/>
            <a:ext cx="4251325" cy="1874838"/>
            <a:chOff x="2109" y="1524"/>
            <a:chExt cx="2678" cy="1181"/>
          </a:xfrm>
        </p:grpSpPr>
        <p:sp>
          <p:nvSpPr>
            <p:cNvPr id="771" name="Google Shape;771;p12"/>
            <p:cNvSpPr/>
            <p:nvPr/>
          </p:nvSpPr>
          <p:spPr>
            <a:xfrm>
              <a:off x="3198" y="2340"/>
              <a:ext cx="1589" cy="365"/>
            </a:xfrm>
            <a:prstGeom prst="rect">
              <a:avLst/>
            </a:prstGeom>
            <a:solidFill>
              <a:srgbClr val="3366FF">
                <a:alpha val="39607"/>
              </a:srgbClr>
            </a:solidFill>
            <a:ln w="9525" cap="sq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72" name="Google Shape;772;p12"/>
            <p:cNvGrpSpPr/>
            <p:nvPr/>
          </p:nvGrpSpPr>
          <p:grpSpPr>
            <a:xfrm>
              <a:off x="2109" y="1524"/>
              <a:ext cx="182" cy="1051"/>
              <a:chOff x="2109" y="1524"/>
              <a:chExt cx="182" cy="1051"/>
            </a:xfrm>
          </p:grpSpPr>
          <p:sp>
            <p:nvSpPr>
              <p:cNvPr id="773" name="Google Shape;773;p12"/>
              <p:cNvSpPr txBox="1"/>
              <p:nvPr/>
            </p:nvSpPr>
            <p:spPr>
              <a:xfrm>
                <a:off x="2109" y="1524"/>
                <a:ext cx="182" cy="23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0000" tIns="46800" rIns="90000" bIns="468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AR" sz="18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  <p:sp>
            <p:nvSpPr>
              <p:cNvPr id="774" name="Google Shape;774;p12"/>
              <p:cNvSpPr txBox="1"/>
              <p:nvPr/>
            </p:nvSpPr>
            <p:spPr>
              <a:xfrm>
                <a:off x="2109" y="1932"/>
                <a:ext cx="182" cy="23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0000" tIns="46800" rIns="90000" bIns="468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AR" sz="18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0</a:t>
                </a:r>
                <a:endParaRPr/>
              </a:p>
            </p:txBody>
          </p:sp>
          <p:sp>
            <p:nvSpPr>
              <p:cNvPr id="775" name="Google Shape;775;p12"/>
              <p:cNvSpPr txBox="1"/>
              <p:nvPr/>
            </p:nvSpPr>
            <p:spPr>
              <a:xfrm>
                <a:off x="2109" y="2341"/>
                <a:ext cx="182" cy="23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0000" tIns="46800" rIns="90000" bIns="468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AR" sz="18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0</a:t>
                </a:r>
                <a:endParaRPr/>
              </a:p>
            </p:txBody>
          </p:sp>
        </p:grpSp>
      </p:grpSp>
      <p:grpSp>
        <p:nvGrpSpPr>
          <p:cNvPr id="776" name="Google Shape;776;p12"/>
          <p:cNvGrpSpPr/>
          <p:nvPr/>
        </p:nvGrpSpPr>
        <p:grpSpPr>
          <a:xfrm>
            <a:off x="4873625" y="2413000"/>
            <a:ext cx="4249738" cy="2528888"/>
            <a:chOff x="2110" y="1520"/>
            <a:chExt cx="2677" cy="1593"/>
          </a:xfrm>
        </p:grpSpPr>
        <p:sp>
          <p:nvSpPr>
            <p:cNvPr id="777" name="Google Shape;777;p12"/>
            <p:cNvSpPr/>
            <p:nvPr/>
          </p:nvSpPr>
          <p:spPr>
            <a:xfrm>
              <a:off x="3198" y="2748"/>
              <a:ext cx="1589" cy="365"/>
            </a:xfrm>
            <a:prstGeom prst="rect">
              <a:avLst/>
            </a:prstGeom>
            <a:solidFill>
              <a:srgbClr val="3366FF">
                <a:alpha val="39607"/>
              </a:srgbClr>
            </a:solidFill>
            <a:ln w="9525" cap="sq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78" name="Google Shape;778;p12"/>
            <p:cNvGrpSpPr/>
            <p:nvPr/>
          </p:nvGrpSpPr>
          <p:grpSpPr>
            <a:xfrm>
              <a:off x="2110" y="1520"/>
              <a:ext cx="182" cy="1051"/>
              <a:chOff x="2110" y="1520"/>
              <a:chExt cx="182" cy="1051"/>
            </a:xfrm>
          </p:grpSpPr>
          <p:sp>
            <p:nvSpPr>
              <p:cNvPr id="779" name="Google Shape;779;p12"/>
              <p:cNvSpPr txBox="1"/>
              <p:nvPr/>
            </p:nvSpPr>
            <p:spPr>
              <a:xfrm>
                <a:off x="2110" y="1520"/>
                <a:ext cx="182" cy="23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0000" tIns="46800" rIns="90000" bIns="468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AR" sz="18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  <p:sp>
            <p:nvSpPr>
              <p:cNvPr id="780" name="Google Shape;780;p12"/>
              <p:cNvSpPr txBox="1"/>
              <p:nvPr/>
            </p:nvSpPr>
            <p:spPr>
              <a:xfrm>
                <a:off x="2110" y="1928"/>
                <a:ext cx="182" cy="23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0000" tIns="46800" rIns="90000" bIns="468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AR" sz="18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0</a:t>
                </a:r>
                <a:endParaRPr/>
              </a:p>
            </p:txBody>
          </p:sp>
          <p:sp>
            <p:nvSpPr>
              <p:cNvPr id="781" name="Google Shape;781;p12"/>
              <p:cNvSpPr txBox="1"/>
              <p:nvPr/>
            </p:nvSpPr>
            <p:spPr>
              <a:xfrm>
                <a:off x="2110" y="2337"/>
                <a:ext cx="182" cy="23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0000" tIns="46800" rIns="90000" bIns="468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AR" sz="18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</p:grpSp>
      </p:grpSp>
      <p:grpSp>
        <p:nvGrpSpPr>
          <p:cNvPr id="782" name="Google Shape;782;p12"/>
          <p:cNvGrpSpPr/>
          <p:nvPr/>
        </p:nvGrpSpPr>
        <p:grpSpPr>
          <a:xfrm>
            <a:off x="4872039" y="2419351"/>
            <a:ext cx="4251325" cy="3171825"/>
            <a:chOff x="2109" y="1524"/>
            <a:chExt cx="2678" cy="1998"/>
          </a:xfrm>
        </p:grpSpPr>
        <p:sp>
          <p:nvSpPr>
            <p:cNvPr id="783" name="Google Shape;783;p12"/>
            <p:cNvSpPr/>
            <p:nvPr/>
          </p:nvSpPr>
          <p:spPr>
            <a:xfrm>
              <a:off x="3198" y="3157"/>
              <a:ext cx="1589" cy="365"/>
            </a:xfrm>
            <a:prstGeom prst="rect">
              <a:avLst/>
            </a:prstGeom>
            <a:solidFill>
              <a:srgbClr val="3366FF">
                <a:alpha val="39607"/>
              </a:srgbClr>
            </a:solidFill>
            <a:ln w="9525" cap="sq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84" name="Google Shape;784;p12"/>
            <p:cNvGrpSpPr/>
            <p:nvPr/>
          </p:nvGrpSpPr>
          <p:grpSpPr>
            <a:xfrm>
              <a:off x="2109" y="1524"/>
              <a:ext cx="182" cy="1051"/>
              <a:chOff x="2109" y="1524"/>
              <a:chExt cx="182" cy="1051"/>
            </a:xfrm>
          </p:grpSpPr>
          <p:sp>
            <p:nvSpPr>
              <p:cNvPr id="785" name="Google Shape;785;p12"/>
              <p:cNvSpPr txBox="1"/>
              <p:nvPr/>
            </p:nvSpPr>
            <p:spPr>
              <a:xfrm>
                <a:off x="2109" y="1524"/>
                <a:ext cx="182" cy="23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0000" tIns="46800" rIns="90000" bIns="468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AR" sz="18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  <p:sp>
            <p:nvSpPr>
              <p:cNvPr id="786" name="Google Shape;786;p12"/>
              <p:cNvSpPr txBox="1"/>
              <p:nvPr/>
            </p:nvSpPr>
            <p:spPr>
              <a:xfrm>
                <a:off x="2109" y="1932"/>
                <a:ext cx="182" cy="23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0000" tIns="46800" rIns="90000" bIns="468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AR" sz="18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  <p:sp>
            <p:nvSpPr>
              <p:cNvPr id="787" name="Google Shape;787;p12"/>
              <p:cNvSpPr txBox="1"/>
              <p:nvPr/>
            </p:nvSpPr>
            <p:spPr>
              <a:xfrm>
                <a:off x="2109" y="2341"/>
                <a:ext cx="182" cy="23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0000" tIns="46800" rIns="90000" bIns="468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AR" sz="18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0</a:t>
                </a:r>
                <a:endParaRPr/>
              </a:p>
            </p:txBody>
          </p:sp>
        </p:grpSp>
      </p:grpSp>
      <p:grpSp>
        <p:nvGrpSpPr>
          <p:cNvPr id="788" name="Google Shape;788;p12"/>
          <p:cNvGrpSpPr/>
          <p:nvPr/>
        </p:nvGrpSpPr>
        <p:grpSpPr>
          <a:xfrm>
            <a:off x="4873625" y="2419351"/>
            <a:ext cx="4249738" cy="3819525"/>
            <a:chOff x="2110" y="1524"/>
            <a:chExt cx="2677" cy="2406"/>
          </a:xfrm>
        </p:grpSpPr>
        <p:sp>
          <p:nvSpPr>
            <p:cNvPr id="789" name="Google Shape;789;p12"/>
            <p:cNvSpPr/>
            <p:nvPr/>
          </p:nvSpPr>
          <p:spPr>
            <a:xfrm>
              <a:off x="3198" y="3565"/>
              <a:ext cx="1589" cy="365"/>
            </a:xfrm>
            <a:prstGeom prst="rect">
              <a:avLst/>
            </a:prstGeom>
            <a:solidFill>
              <a:srgbClr val="3366FF">
                <a:alpha val="39607"/>
              </a:srgbClr>
            </a:solidFill>
            <a:ln w="9525" cap="sq" cmpd="sng">
              <a:solidFill>
                <a:srgbClr val="0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90" name="Google Shape;790;p12"/>
            <p:cNvGrpSpPr/>
            <p:nvPr/>
          </p:nvGrpSpPr>
          <p:grpSpPr>
            <a:xfrm>
              <a:off x="2110" y="1524"/>
              <a:ext cx="182" cy="1051"/>
              <a:chOff x="2110" y="1524"/>
              <a:chExt cx="182" cy="1051"/>
            </a:xfrm>
          </p:grpSpPr>
          <p:sp>
            <p:nvSpPr>
              <p:cNvPr id="791" name="Google Shape;791;p12"/>
              <p:cNvSpPr txBox="1"/>
              <p:nvPr/>
            </p:nvSpPr>
            <p:spPr>
              <a:xfrm>
                <a:off x="2110" y="1524"/>
                <a:ext cx="182" cy="23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0000" tIns="46800" rIns="90000" bIns="468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AR" sz="18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  <p:sp>
            <p:nvSpPr>
              <p:cNvPr id="792" name="Google Shape;792;p12"/>
              <p:cNvSpPr txBox="1"/>
              <p:nvPr/>
            </p:nvSpPr>
            <p:spPr>
              <a:xfrm>
                <a:off x="2110" y="1932"/>
                <a:ext cx="182" cy="23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0000" tIns="46800" rIns="90000" bIns="468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AR" sz="18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  <p:sp>
            <p:nvSpPr>
              <p:cNvPr id="793" name="Google Shape;793;p12"/>
              <p:cNvSpPr txBox="1"/>
              <p:nvPr/>
            </p:nvSpPr>
            <p:spPr>
              <a:xfrm>
                <a:off x="2110" y="2341"/>
                <a:ext cx="182" cy="23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0000" tIns="46800" rIns="90000" bIns="46800" anchor="t" anchorCtr="0">
                <a:sp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s-AR" sz="1800" b="1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1</a:t>
                </a:r>
                <a:endParaRPr/>
              </a:p>
            </p:txBody>
          </p:sp>
        </p:grpSp>
      </p:grpSp>
      <p:sp>
        <p:nvSpPr>
          <p:cNvPr id="794" name="Google Shape;794;p12"/>
          <p:cNvSpPr/>
          <p:nvPr/>
        </p:nvSpPr>
        <p:spPr>
          <a:xfrm>
            <a:off x="4727575" y="3067051"/>
            <a:ext cx="2089150" cy="1800225"/>
          </a:xfrm>
          <a:prstGeom prst="irregularSeal1">
            <a:avLst/>
          </a:prstGeom>
          <a:solidFill>
            <a:srgbClr val="00FF00"/>
          </a:solidFill>
          <a:ln w="9525" cap="sq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0000" tIns="46800" rIns="90000" bIns="468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Times New Roman"/>
              <a:buNone/>
            </a:pPr>
            <a:r>
              <a:rPr lang="es-AR" sz="18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Direcciones</a:t>
            </a:r>
            <a:endParaRPr/>
          </a:p>
        </p:txBody>
      </p:sp>
      <p:sp>
        <p:nvSpPr>
          <p:cNvPr id="795" name="Google Shape;795;p12"/>
          <p:cNvSpPr txBox="1"/>
          <p:nvPr/>
        </p:nvSpPr>
        <p:spPr>
          <a:xfrm>
            <a:off x="4406901" y="274639"/>
            <a:ext cx="2049463" cy="517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2800"/>
              <a:buFont typeface="Times New Roman"/>
              <a:buNone/>
            </a:pPr>
            <a:r>
              <a:rPr lang="es-AR" sz="2800" b="1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…y otro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Tema de Office">
  <a:themeElements>
    <a:clrScheme name="Tema de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4822</Words>
  <Application>Microsoft Office PowerPoint</Application>
  <PresentationFormat>Panorámica</PresentationFormat>
  <Paragraphs>1549</Paragraphs>
  <Slides>57</Slides>
  <Notes>57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57</vt:i4>
      </vt:variant>
    </vt:vector>
  </HeadingPairs>
  <TitlesOfParts>
    <vt:vector size="70" baseType="lpstr">
      <vt:lpstr>Aharoni</vt:lpstr>
      <vt:lpstr>Architects Daughter</vt:lpstr>
      <vt:lpstr>Arial</vt:lpstr>
      <vt:lpstr>Droid Sans Mono</vt:lpstr>
      <vt:lpstr>Noto Sans Symbols</vt:lpstr>
      <vt:lpstr>Pacifico</vt:lpstr>
      <vt:lpstr>Quattrocento Sans</vt:lpstr>
      <vt:lpstr>Teko</vt:lpstr>
      <vt:lpstr>Times New Roman</vt:lpstr>
      <vt:lpstr>Verdana</vt:lpstr>
      <vt:lpstr>1_Tema de Office</vt:lpstr>
      <vt:lpstr>3_Tema de Office</vt:lpstr>
      <vt:lpstr>2_Tema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Teksor</dc:creator>
  <cp:lastModifiedBy>Liam Duggan</cp:lastModifiedBy>
  <cp:revision>4</cp:revision>
  <dcterms:created xsi:type="dcterms:W3CDTF">2009-10-07T13:57:56Z</dcterms:created>
  <dcterms:modified xsi:type="dcterms:W3CDTF">2022-12-07T20:32:20Z</dcterms:modified>
</cp:coreProperties>
</file>